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94"/>
  </p:notesMasterIdLst>
  <p:sldIdLst>
    <p:sldId id="13045" r:id="rId5"/>
    <p:sldId id="13046" r:id="rId6"/>
    <p:sldId id="13118" r:id="rId7"/>
    <p:sldId id="13130" r:id="rId8"/>
    <p:sldId id="13131" r:id="rId9"/>
    <p:sldId id="13132" r:id="rId10"/>
    <p:sldId id="13133" r:id="rId11"/>
    <p:sldId id="13134" r:id="rId12"/>
    <p:sldId id="13136" r:id="rId13"/>
    <p:sldId id="13137" r:id="rId14"/>
    <p:sldId id="13138" r:id="rId15"/>
    <p:sldId id="13135" r:id="rId16"/>
    <p:sldId id="13139" r:id="rId17"/>
    <p:sldId id="13140" r:id="rId18"/>
    <p:sldId id="13142" r:id="rId19"/>
    <p:sldId id="13143" r:id="rId20"/>
    <p:sldId id="13145" r:id="rId21"/>
    <p:sldId id="13146" r:id="rId22"/>
    <p:sldId id="13148" r:id="rId23"/>
    <p:sldId id="13149" r:id="rId24"/>
    <p:sldId id="13150" r:id="rId25"/>
    <p:sldId id="13147" r:id="rId26"/>
    <p:sldId id="13127" r:id="rId27"/>
    <p:sldId id="13151" r:id="rId28"/>
    <p:sldId id="13152" r:id="rId29"/>
    <p:sldId id="13154" r:id="rId30"/>
    <p:sldId id="13129" r:id="rId31"/>
    <p:sldId id="13157" r:id="rId32"/>
    <p:sldId id="13158" r:id="rId33"/>
    <p:sldId id="13159" r:id="rId34"/>
    <p:sldId id="13160" r:id="rId35"/>
    <p:sldId id="13161" r:id="rId36"/>
    <p:sldId id="13162" r:id="rId37"/>
    <p:sldId id="13163" r:id="rId38"/>
    <p:sldId id="13169" r:id="rId39"/>
    <p:sldId id="13164" r:id="rId40"/>
    <p:sldId id="13165" r:id="rId41"/>
    <p:sldId id="13166" r:id="rId42"/>
    <p:sldId id="13167" r:id="rId43"/>
    <p:sldId id="13173" r:id="rId44"/>
    <p:sldId id="13155" r:id="rId45"/>
    <p:sldId id="13170" r:id="rId46"/>
    <p:sldId id="13171" r:id="rId47"/>
    <p:sldId id="13156" r:id="rId48"/>
    <p:sldId id="13168" r:id="rId49"/>
    <p:sldId id="13172" r:id="rId50"/>
    <p:sldId id="13185" r:id="rId51"/>
    <p:sldId id="13180" r:id="rId52"/>
    <p:sldId id="13181" r:id="rId53"/>
    <p:sldId id="13153" r:id="rId54"/>
    <p:sldId id="13174" r:id="rId55"/>
    <p:sldId id="13182" r:id="rId56"/>
    <p:sldId id="13175" r:id="rId57"/>
    <p:sldId id="13176" r:id="rId58"/>
    <p:sldId id="13188" r:id="rId59"/>
    <p:sldId id="13190" r:id="rId60"/>
    <p:sldId id="13191" r:id="rId61"/>
    <p:sldId id="13189" r:id="rId62"/>
    <p:sldId id="13192" r:id="rId63"/>
    <p:sldId id="13193" r:id="rId64"/>
    <p:sldId id="13194" r:id="rId65"/>
    <p:sldId id="13195" r:id="rId66"/>
    <p:sldId id="13208" r:id="rId67"/>
    <p:sldId id="13209" r:id="rId68"/>
    <p:sldId id="13210" r:id="rId69"/>
    <p:sldId id="13211" r:id="rId70"/>
    <p:sldId id="13177" r:id="rId71"/>
    <p:sldId id="13178" r:id="rId72"/>
    <p:sldId id="13212" r:id="rId73"/>
    <p:sldId id="13179" r:id="rId74"/>
    <p:sldId id="13183" r:id="rId75"/>
    <p:sldId id="13197" r:id="rId76"/>
    <p:sldId id="13199" r:id="rId77"/>
    <p:sldId id="13198" r:id="rId78"/>
    <p:sldId id="13207" r:id="rId79"/>
    <p:sldId id="13200" r:id="rId80"/>
    <p:sldId id="13201" r:id="rId81"/>
    <p:sldId id="13202" r:id="rId82"/>
    <p:sldId id="13203" r:id="rId83"/>
    <p:sldId id="13204" r:id="rId84"/>
    <p:sldId id="13205" r:id="rId85"/>
    <p:sldId id="13184" r:id="rId86"/>
    <p:sldId id="13206" r:id="rId87"/>
    <p:sldId id="13128" r:id="rId88"/>
    <p:sldId id="13186" r:id="rId89"/>
    <p:sldId id="13196" r:id="rId90"/>
    <p:sldId id="13187" r:id="rId91"/>
    <p:sldId id="13125" r:id="rId92"/>
    <p:sldId id="347" r:id="rId93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5"/>
            <p14:sldId id="13046"/>
            <p14:sldId id="13118"/>
            <p14:sldId id="13130"/>
            <p14:sldId id="13131"/>
            <p14:sldId id="13132"/>
            <p14:sldId id="13133"/>
            <p14:sldId id="13134"/>
            <p14:sldId id="13136"/>
            <p14:sldId id="13137"/>
            <p14:sldId id="13138"/>
            <p14:sldId id="13135"/>
            <p14:sldId id="13139"/>
            <p14:sldId id="13140"/>
            <p14:sldId id="13142"/>
            <p14:sldId id="13143"/>
            <p14:sldId id="13145"/>
            <p14:sldId id="13146"/>
            <p14:sldId id="13148"/>
            <p14:sldId id="13149"/>
            <p14:sldId id="13150"/>
            <p14:sldId id="13147"/>
            <p14:sldId id="13127"/>
            <p14:sldId id="13151"/>
            <p14:sldId id="13152"/>
            <p14:sldId id="13154"/>
            <p14:sldId id="13129"/>
            <p14:sldId id="13157"/>
            <p14:sldId id="13158"/>
            <p14:sldId id="13159"/>
            <p14:sldId id="13160"/>
            <p14:sldId id="13161"/>
            <p14:sldId id="13162"/>
            <p14:sldId id="13163"/>
            <p14:sldId id="13169"/>
            <p14:sldId id="13164"/>
            <p14:sldId id="13165"/>
            <p14:sldId id="13166"/>
            <p14:sldId id="13167"/>
            <p14:sldId id="13173"/>
            <p14:sldId id="13155"/>
            <p14:sldId id="13170"/>
            <p14:sldId id="13171"/>
            <p14:sldId id="13156"/>
            <p14:sldId id="13168"/>
            <p14:sldId id="13172"/>
            <p14:sldId id="13185"/>
            <p14:sldId id="13180"/>
            <p14:sldId id="13181"/>
            <p14:sldId id="13153"/>
            <p14:sldId id="13174"/>
            <p14:sldId id="13182"/>
            <p14:sldId id="13175"/>
            <p14:sldId id="13176"/>
            <p14:sldId id="13188"/>
            <p14:sldId id="13190"/>
            <p14:sldId id="13191"/>
            <p14:sldId id="13189"/>
            <p14:sldId id="13192"/>
            <p14:sldId id="13193"/>
            <p14:sldId id="13194"/>
            <p14:sldId id="13195"/>
            <p14:sldId id="13208"/>
            <p14:sldId id="13209"/>
            <p14:sldId id="13210"/>
            <p14:sldId id="13211"/>
            <p14:sldId id="13177"/>
            <p14:sldId id="13178"/>
            <p14:sldId id="13212"/>
            <p14:sldId id="13179"/>
            <p14:sldId id="13183"/>
            <p14:sldId id="13197"/>
            <p14:sldId id="13199"/>
            <p14:sldId id="13198"/>
            <p14:sldId id="13207"/>
            <p14:sldId id="13200"/>
            <p14:sldId id="13201"/>
            <p14:sldId id="13202"/>
            <p14:sldId id="13203"/>
            <p14:sldId id="13204"/>
            <p14:sldId id="13205"/>
            <p14:sldId id="13184"/>
            <p14:sldId id="13206"/>
            <p14:sldId id="13128"/>
            <p14:sldId id="13186"/>
            <p14:sldId id="13196"/>
            <p14:sldId id="13187"/>
            <p14:sldId id="13125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3232"/>
    <a:srgbClr val="F2F2F2"/>
    <a:srgbClr val="48773E"/>
    <a:srgbClr val="00AAC8"/>
    <a:srgbClr val="BC448C"/>
    <a:srgbClr val="FFFFFF"/>
    <a:srgbClr val="FBFBFB"/>
    <a:srgbClr val="F36D2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C3E3E9-8E87-44C6-BCAF-818B6D1F1CA6}" v="213" dt="2024-06-13T11:20:02.393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058" autoAdjust="0"/>
  </p:normalViewPr>
  <p:slideViewPr>
    <p:cSldViewPr snapToGrid="0">
      <p:cViewPr varScale="1">
        <p:scale>
          <a:sx n="94" d="100"/>
          <a:sy n="94" d="100"/>
        </p:scale>
        <p:origin x="11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commentAuthors" Target="commentAuthor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23C3E3E9-8E87-44C6-BCAF-818B6D1F1CA6}"/>
    <pc:docChg chg="undo custSel addSld delSld modSld sldOrd modSection">
      <pc:chgData name="Lucas Jellema" userId="7e183fbb-84e0-44b3-9b03-0792bc8d162b" providerId="ADAL" clId="{23C3E3E9-8E87-44C6-BCAF-818B6D1F1CA6}" dt="2024-06-13T11:20:02.390" v="13948" actId="1076"/>
      <pc:docMkLst>
        <pc:docMk/>
      </pc:docMkLst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1298205684" sldId="385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3705033917" sldId="393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2548515720" sldId="394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2753839341" sldId="12985"/>
        </pc:sldMkLst>
      </pc:sldChg>
      <pc:sldChg chg="modSp mod">
        <pc:chgData name="Lucas Jellema" userId="7e183fbb-84e0-44b3-9b03-0792bc8d162b" providerId="ADAL" clId="{23C3E3E9-8E87-44C6-BCAF-818B6D1F1CA6}" dt="2024-05-30T16:04:12.897" v="12" actId="20577"/>
        <pc:sldMkLst>
          <pc:docMk/>
          <pc:sldMk cId="4264584261" sldId="13046"/>
        </pc:sldMkLst>
        <pc:spChg chg="mod">
          <ac:chgData name="Lucas Jellema" userId="7e183fbb-84e0-44b3-9b03-0792bc8d162b" providerId="ADAL" clId="{23C3E3E9-8E87-44C6-BCAF-818B6D1F1CA6}" dt="2024-05-30T16:04:12.897" v="12" actId="20577"/>
          <ac:spMkLst>
            <pc:docMk/>
            <pc:sldMk cId="4264584261" sldId="13046"/>
            <ac:spMk id="4" creationId="{864F17C0-62FB-444D-9859-34E3D3563A61}"/>
          </ac:spMkLst>
        </pc:spChg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2266595534" sldId="13066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626884114" sldId="13076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1637233926" sldId="13108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2953244382" sldId="13109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3861339264" sldId="13110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1408613572" sldId="13111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3038662969" sldId="13112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238951229" sldId="13113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491103955" sldId="13114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954594400" sldId="13115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3331866625" sldId="13116"/>
        </pc:sldMkLst>
      </pc:sldChg>
      <pc:sldChg chg="del">
        <pc:chgData name="Lucas Jellema" userId="7e183fbb-84e0-44b3-9b03-0792bc8d162b" providerId="ADAL" clId="{23C3E3E9-8E87-44C6-BCAF-818B6D1F1CA6}" dt="2024-05-30T16:24:19.773" v="1829" actId="47"/>
        <pc:sldMkLst>
          <pc:docMk/>
          <pc:sldMk cId="879232640" sldId="13117"/>
        </pc:sldMkLst>
      </pc:sldChg>
      <pc:sldChg chg="modSp mod">
        <pc:chgData name="Lucas Jellema" userId="7e183fbb-84e0-44b3-9b03-0792bc8d162b" providerId="ADAL" clId="{23C3E3E9-8E87-44C6-BCAF-818B6D1F1CA6}" dt="2024-05-30T16:14:27.675" v="1009" actId="20577"/>
        <pc:sldMkLst>
          <pc:docMk/>
          <pc:sldMk cId="588012644" sldId="13118"/>
        </pc:sldMkLst>
        <pc:spChg chg="mod">
          <ac:chgData name="Lucas Jellema" userId="7e183fbb-84e0-44b3-9b03-0792bc8d162b" providerId="ADAL" clId="{23C3E3E9-8E87-44C6-BCAF-818B6D1F1CA6}" dt="2024-05-30T16:04:25.366" v="29" actId="20577"/>
          <ac:spMkLst>
            <pc:docMk/>
            <pc:sldMk cId="588012644" sldId="13118"/>
            <ac:spMk id="3" creationId="{F94F6826-36FE-A5DF-70B9-AD37830554EE}"/>
          </ac:spMkLst>
        </pc:spChg>
        <pc:spChg chg="mod">
          <ac:chgData name="Lucas Jellema" userId="7e183fbb-84e0-44b3-9b03-0792bc8d162b" providerId="ADAL" clId="{23C3E3E9-8E87-44C6-BCAF-818B6D1F1CA6}" dt="2024-05-30T16:14:27.675" v="1009" actId="20577"/>
          <ac:spMkLst>
            <pc:docMk/>
            <pc:sldMk cId="588012644" sldId="13118"/>
            <ac:spMk id="4" creationId="{1D41F4A8-0477-FFA6-AD4D-2C36460A9A5D}"/>
          </ac:spMkLst>
        </pc:spChg>
      </pc:sldChg>
      <pc:sldChg chg="del">
        <pc:chgData name="Lucas Jellema" userId="7e183fbb-84e0-44b3-9b03-0792bc8d162b" providerId="ADAL" clId="{23C3E3E9-8E87-44C6-BCAF-818B6D1F1CA6}" dt="2024-05-30T16:24:11.113" v="1827" actId="47"/>
        <pc:sldMkLst>
          <pc:docMk/>
          <pc:sldMk cId="2222822555" sldId="13119"/>
        </pc:sldMkLst>
      </pc:sldChg>
      <pc:sldChg chg="modSp del mod ord">
        <pc:chgData name="Lucas Jellema" userId="7e183fbb-84e0-44b3-9b03-0792bc8d162b" providerId="ADAL" clId="{23C3E3E9-8E87-44C6-BCAF-818B6D1F1CA6}" dt="2024-06-03T06:52:33.884" v="9251" actId="47"/>
        <pc:sldMkLst>
          <pc:docMk/>
          <pc:sldMk cId="722180937" sldId="13120"/>
        </pc:sldMkLst>
        <pc:spChg chg="mod">
          <ac:chgData name="Lucas Jellema" userId="7e183fbb-84e0-44b3-9b03-0792bc8d162b" providerId="ADAL" clId="{23C3E3E9-8E87-44C6-BCAF-818B6D1F1CA6}" dt="2024-05-30T16:16:08.993" v="1230" actId="20577"/>
          <ac:spMkLst>
            <pc:docMk/>
            <pc:sldMk cId="722180937" sldId="13120"/>
            <ac:spMk id="4" creationId="{AB584543-E4A0-91B1-C835-1A50FC712B66}"/>
          </ac:spMkLst>
        </pc:spChg>
      </pc:sldChg>
      <pc:sldChg chg="del">
        <pc:chgData name="Lucas Jellema" userId="7e183fbb-84e0-44b3-9b03-0792bc8d162b" providerId="ADAL" clId="{23C3E3E9-8E87-44C6-BCAF-818B6D1F1CA6}" dt="2024-05-30T16:24:11.113" v="1827" actId="47"/>
        <pc:sldMkLst>
          <pc:docMk/>
          <pc:sldMk cId="3386155894" sldId="13121"/>
        </pc:sldMkLst>
      </pc:sldChg>
      <pc:sldChg chg="del">
        <pc:chgData name="Lucas Jellema" userId="7e183fbb-84e0-44b3-9b03-0792bc8d162b" providerId="ADAL" clId="{23C3E3E9-8E87-44C6-BCAF-818B6D1F1CA6}" dt="2024-05-30T16:24:11.113" v="1827" actId="47"/>
        <pc:sldMkLst>
          <pc:docMk/>
          <pc:sldMk cId="1215277411" sldId="13122"/>
        </pc:sldMkLst>
      </pc:sldChg>
      <pc:sldChg chg="del">
        <pc:chgData name="Lucas Jellema" userId="7e183fbb-84e0-44b3-9b03-0792bc8d162b" providerId="ADAL" clId="{23C3E3E9-8E87-44C6-BCAF-818B6D1F1CA6}" dt="2024-05-30T16:24:11.113" v="1827" actId="47"/>
        <pc:sldMkLst>
          <pc:docMk/>
          <pc:sldMk cId="3487823856" sldId="13123"/>
        </pc:sldMkLst>
      </pc:sldChg>
      <pc:sldChg chg="del">
        <pc:chgData name="Lucas Jellema" userId="7e183fbb-84e0-44b3-9b03-0792bc8d162b" providerId="ADAL" clId="{23C3E3E9-8E87-44C6-BCAF-818B6D1F1CA6}" dt="2024-05-30T16:24:11.113" v="1827" actId="47"/>
        <pc:sldMkLst>
          <pc:docMk/>
          <pc:sldMk cId="949972832" sldId="13124"/>
        </pc:sldMkLst>
      </pc:sldChg>
      <pc:sldChg chg="addSp modSp mod ord">
        <pc:chgData name="Lucas Jellema" userId="7e183fbb-84e0-44b3-9b03-0792bc8d162b" providerId="ADAL" clId="{23C3E3E9-8E87-44C6-BCAF-818B6D1F1CA6}" dt="2024-06-01T15:30:24.634" v="6024"/>
        <pc:sldMkLst>
          <pc:docMk/>
          <pc:sldMk cId="2043359744" sldId="13125"/>
        </pc:sldMkLst>
        <pc:spChg chg="mod">
          <ac:chgData name="Lucas Jellema" userId="7e183fbb-84e0-44b3-9b03-0792bc8d162b" providerId="ADAL" clId="{23C3E3E9-8E87-44C6-BCAF-818B6D1F1CA6}" dt="2024-05-30T16:20:29.117" v="1701" actId="20577"/>
          <ac:spMkLst>
            <pc:docMk/>
            <pc:sldMk cId="2043359744" sldId="13125"/>
            <ac:spMk id="3" creationId="{5E04B11A-E626-D948-BA73-567E927A1EDF}"/>
          </ac:spMkLst>
        </pc:spChg>
        <pc:spChg chg="mod">
          <ac:chgData name="Lucas Jellema" userId="7e183fbb-84e0-44b3-9b03-0792bc8d162b" providerId="ADAL" clId="{23C3E3E9-8E87-44C6-BCAF-818B6D1F1CA6}" dt="2024-05-30T16:23:50.652" v="1821" actId="20577"/>
          <ac:spMkLst>
            <pc:docMk/>
            <pc:sldMk cId="2043359744" sldId="13125"/>
            <ac:spMk id="4" creationId="{A20DC037-8E1E-6EFD-AC36-FEAA5C1D1AC8}"/>
          </ac:spMkLst>
        </pc:spChg>
        <pc:picChg chg="add mod">
          <ac:chgData name="Lucas Jellema" userId="7e183fbb-84e0-44b3-9b03-0792bc8d162b" providerId="ADAL" clId="{23C3E3E9-8E87-44C6-BCAF-818B6D1F1CA6}" dt="2024-05-30T16:23:38.637" v="1819" actId="1076"/>
          <ac:picMkLst>
            <pc:docMk/>
            <pc:sldMk cId="2043359744" sldId="13125"/>
            <ac:picMk id="8" creationId="{F11EE77E-36B9-6059-ACEA-E451212CBC1B}"/>
          </ac:picMkLst>
        </pc:picChg>
      </pc:sldChg>
      <pc:sldChg chg="modSp del mod">
        <pc:chgData name="Lucas Jellema" userId="7e183fbb-84e0-44b3-9b03-0792bc8d162b" providerId="ADAL" clId="{23C3E3E9-8E87-44C6-BCAF-818B6D1F1CA6}" dt="2024-06-01T18:27:16.972" v="6840" actId="47"/>
        <pc:sldMkLst>
          <pc:docMk/>
          <pc:sldMk cId="3388888579" sldId="13126"/>
        </pc:sldMkLst>
        <pc:spChg chg="mod">
          <ac:chgData name="Lucas Jellema" userId="7e183fbb-84e0-44b3-9b03-0792bc8d162b" providerId="ADAL" clId="{23C3E3E9-8E87-44C6-BCAF-818B6D1F1CA6}" dt="2024-05-30T16:24:01.524" v="1826" actId="20577"/>
          <ac:spMkLst>
            <pc:docMk/>
            <pc:sldMk cId="3388888579" sldId="13126"/>
            <ac:spMk id="3" creationId="{13056FB7-F794-8A6E-C8C3-190D2333E6C6}"/>
          </ac:spMkLst>
        </pc:spChg>
        <pc:spChg chg="mod">
          <ac:chgData name="Lucas Jellema" userId="7e183fbb-84e0-44b3-9b03-0792bc8d162b" providerId="ADAL" clId="{23C3E3E9-8E87-44C6-BCAF-818B6D1F1CA6}" dt="2024-05-30T16:49:07.225" v="3424" actId="20577"/>
          <ac:spMkLst>
            <pc:docMk/>
            <pc:sldMk cId="3388888579" sldId="13126"/>
            <ac:spMk id="4" creationId="{392A4ECB-1FD9-23BC-5BB4-7C7F779507DC}"/>
          </ac:spMkLst>
        </pc:spChg>
      </pc:sldChg>
      <pc:sldChg chg="del">
        <pc:chgData name="Lucas Jellema" userId="7e183fbb-84e0-44b3-9b03-0792bc8d162b" providerId="ADAL" clId="{23C3E3E9-8E87-44C6-BCAF-818B6D1F1CA6}" dt="2024-05-30T16:24:11.113" v="1827" actId="47"/>
        <pc:sldMkLst>
          <pc:docMk/>
          <pc:sldMk cId="1211283249" sldId="13127"/>
        </pc:sldMkLst>
      </pc:sldChg>
      <pc:sldChg chg="modSp new mod ord">
        <pc:chgData name="Lucas Jellema" userId="7e183fbb-84e0-44b3-9b03-0792bc8d162b" providerId="ADAL" clId="{23C3E3E9-8E87-44C6-BCAF-818B6D1F1CA6}" dt="2024-06-01T15:28:38.874" v="5891" actId="20577"/>
        <pc:sldMkLst>
          <pc:docMk/>
          <pc:sldMk cId="3521742535" sldId="13127"/>
        </pc:sldMkLst>
        <pc:spChg chg="mod">
          <ac:chgData name="Lucas Jellema" userId="7e183fbb-84e0-44b3-9b03-0792bc8d162b" providerId="ADAL" clId="{23C3E3E9-8E87-44C6-BCAF-818B6D1F1CA6}" dt="2024-06-01T15:26:49.630" v="5588" actId="14100"/>
          <ac:spMkLst>
            <pc:docMk/>
            <pc:sldMk cId="3521742535" sldId="13127"/>
            <ac:spMk id="3" creationId="{F7B2C5FD-3447-3C73-B853-6FBFAA46AE3E}"/>
          </ac:spMkLst>
        </pc:spChg>
        <pc:spChg chg="mod">
          <ac:chgData name="Lucas Jellema" userId="7e183fbb-84e0-44b3-9b03-0792bc8d162b" providerId="ADAL" clId="{23C3E3E9-8E87-44C6-BCAF-818B6D1F1CA6}" dt="2024-06-01T15:28:38.874" v="5891" actId="20577"/>
          <ac:spMkLst>
            <pc:docMk/>
            <pc:sldMk cId="3521742535" sldId="13127"/>
            <ac:spMk id="4" creationId="{D8076A38-2190-430E-E661-30918569C88D}"/>
          </ac:spMkLst>
        </pc:spChg>
      </pc:sldChg>
      <pc:sldChg chg="modSp new mod">
        <pc:chgData name="Lucas Jellema" userId="7e183fbb-84e0-44b3-9b03-0792bc8d162b" providerId="ADAL" clId="{23C3E3E9-8E87-44C6-BCAF-818B6D1F1CA6}" dt="2024-05-30T16:33:12.894" v="3353" actId="20577"/>
        <pc:sldMkLst>
          <pc:docMk/>
          <pc:sldMk cId="2548384008" sldId="13128"/>
        </pc:sldMkLst>
        <pc:spChg chg="mod">
          <ac:chgData name="Lucas Jellema" userId="7e183fbb-84e0-44b3-9b03-0792bc8d162b" providerId="ADAL" clId="{23C3E3E9-8E87-44C6-BCAF-818B6D1F1CA6}" dt="2024-05-30T16:28:01.503" v="2292" actId="20577"/>
          <ac:spMkLst>
            <pc:docMk/>
            <pc:sldMk cId="2548384008" sldId="13128"/>
            <ac:spMk id="3" creationId="{3F8F1595-3E62-304E-7BA0-39C3125CBC28}"/>
          </ac:spMkLst>
        </pc:spChg>
        <pc:spChg chg="mod">
          <ac:chgData name="Lucas Jellema" userId="7e183fbb-84e0-44b3-9b03-0792bc8d162b" providerId="ADAL" clId="{23C3E3E9-8E87-44C6-BCAF-818B6D1F1CA6}" dt="2024-05-30T16:33:12.894" v="3353" actId="20577"/>
          <ac:spMkLst>
            <pc:docMk/>
            <pc:sldMk cId="2548384008" sldId="13128"/>
            <ac:spMk id="4" creationId="{B361F17C-3D83-EDE4-20C0-39A09DE7157B}"/>
          </ac:spMkLst>
        </pc:spChg>
      </pc:sldChg>
      <pc:sldChg chg="del">
        <pc:chgData name="Lucas Jellema" userId="7e183fbb-84e0-44b3-9b03-0792bc8d162b" providerId="ADAL" clId="{23C3E3E9-8E87-44C6-BCAF-818B6D1F1CA6}" dt="2024-05-30T16:24:11.113" v="1827" actId="47"/>
        <pc:sldMkLst>
          <pc:docMk/>
          <pc:sldMk cId="2552304439" sldId="13128"/>
        </pc:sldMkLst>
      </pc:sldChg>
      <pc:sldChg chg="addSp delSp modSp new mod ord">
        <pc:chgData name="Lucas Jellema" userId="7e183fbb-84e0-44b3-9b03-0792bc8d162b" providerId="ADAL" clId="{23C3E3E9-8E87-44C6-BCAF-818B6D1F1CA6}" dt="2024-06-02T06:50:06.924" v="7610" actId="1440"/>
        <pc:sldMkLst>
          <pc:docMk/>
          <pc:sldMk cId="2513320337" sldId="13129"/>
        </pc:sldMkLst>
        <pc:spChg chg="mod">
          <ac:chgData name="Lucas Jellema" userId="7e183fbb-84e0-44b3-9b03-0792bc8d162b" providerId="ADAL" clId="{23C3E3E9-8E87-44C6-BCAF-818B6D1F1CA6}" dt="2024-05-30T16:48:15.653" v="3380" actId="20577"/>
          <ac:spMkLst>
            <pc:docMk/>
            <pc:sldMk cId="2513320337" sldId="13129"/>
            <ac:spMk id="3" creationId="{3E2CB1FB-D7A5-77CB-E045-BD6B7E75CCBB}"/>
          </ac:spMkLst>
        </pc:spChg>
        <pc:picChg chg="add del mod">
          <ac:chgData name="Lucas Jellema" userId="7e183fbb-84e0-44b3-9b03-0792bc8d162b" providerId="ADAL" clId="{23C3E3E9-8E87-44C6-BCAF-818B6D1F1CA6}" dt="2024-05-30T16:46:59.665" v="3360" actId="478"/>
          <ac:picMkLst>
            <pc:docMk/>
            <pc:sldMk cId="2513320337" sldId="13129"/>
            <ac:picMk id="8" creationId="{039138AD-9863-D305-672A-FDC17025286A}"/>
          </ac:picMkLst>
        </pc:picChg>
        <pc:picChg chg="add mod">
          <ac:chgData name="Lucas Jellema" userId="7e183fbb-84e0-44b3-9b03-0792bc8d162b" providerId="ADAL" clId="{23C3E3E9-8E87-44C6-BCAF-818B6D1F1CA6}" dt="2024-06-02T06:50:06.924" v="7610" actId="1440"/>
          <ac:picMkLst>
            <pc:docMk/>
            <pc:sldMk cId="2513320337" sldId="13129"/>
            <ac:picMk id="8" creationId="{59AF2936-59D6-2E79-CC68-A48CB53A8FBF}"/>
          </ac:picMkLst>
        </pc:picChg>
        <pc:picChg chg="add del mod">
          <ac:chgData name="Lucas Jellema" userId="7e183fbb-84e0-44b3-9b03-0792bc8d162b" providerId="ADAL" clId="{23C3E3E9-8E87-44C6-BCAF-818B6D1F1CA6}" dt="2024-05-30T16:47:51.476" v="3372" actId="478"/>
          <ac:picMkLst>
            <pc:docMk/>
            <pc:sldMk cId="2513320337" sldId="13129"/>
            <ac:picMk id="10" creationId="{BF4CE1E9-8E29-FA63-4CA0-8F6640791393}"/>
          </ac:picMkLst>
        </pc:picChg>
        <pc:picChg chg="add del mod">
          <ac:chgData name="Lucas Jellema" userId="7e183fbb-84e0-44b3-9b03-0792bc8d162b" providerId="ADAL" clId="{23C3E3E9-8E87-44C6-BCAF-818B6D1F1CA6}" dt="2024-06-02T06:49:56.901" v="7604" actId="478"/>
          <ac:picMkLst>
            <pc:docMk/>
            <pc:sldMk cId="2513320337" sldId="13129"/>
            <ac:picMk id="12" creationId="{3E7D82B3-77D5-4C86-31FF-7280E8BE9C17}"/>
          </ac:picMkLst>
        </pc:picChg>
      </pc:sldChg>
      <pc:sldChg chg="new del">
        <pc:chgData name="Lucas Jellema" userId="7e183fbb-84e0-44b3-9b03-0792bc8d162b" providerId="ADAL" clId="{23C3E3E9-8E87-44C6-BCAF-818B6D1F1CA6}" dt="2024-05-30T16:53:57.356" v="3426" actId="680"/>
        <pc:sldMkLst>
          <pc:docMk/>
          <pc:sldMk cId="285139706" sldId="13130"/>
        </pc:sldMkLst>
      </pc:sldChg>
      <pc:sldChg chg="del">
        <pc:chgData name="Lucas Jellema" userId="7e183fbb-84e0-44b3-9b03-0792bc8d162b" providerId="ADAL" clId="{23C3E3E9-8E87-44C6-BCAF-818B6D1F1CA6}" dt="2024-05-30T16:24:11.113" v="1827" actId="47"/>
        <pc:sldMkLst>
          <pc:docMk/>
          <pc:sldMk cId="1950455965" sldId="13130"/>
        </pc:sldMkLst>
      </pc:sldChg>
      <pc:sldChg chg="modSp new mod">
        <pc:chgData name="Lucas Jellema" userId="7e183fbb-84e0-44b3-9b03-0792bc8d162b" providerId="ADAL" clId="{23C3E3E9-8E87-44C6-BCAF-818B6D1F1CA6}" dt="2024-06-01T08:12:38.353" v="4006" actId="20577"/>
        <pc:sldMkLst>
          <pc:docMk/>
          <pc:sldMk cId="4152042846" sldId="13130"/>
        </pc:sldMkLst>
        <pc:spChg chg="mod">
          <ac:chgData name="Lucas Jellema" userId="7e183fbb-84e0-44b3-9b03-0792bc8d162b" providerId="ADAL" clId="{23C3E3E9-8E87-44C6-BCAF-818B6D1F1CA6}" dt="2024-06-01T08:06:49.502" v="3455" actId="20577"/>
          <ac:spMkLst>
            <pc:docMk/>
            <pc:sldMk cId="4152042846" sldId="13130"/>
            <ac:spMk id="3" creationId="{B9E30961-FF97-7EE6-8570-81E52525097C}"/>
          </ac:spMkLst>
        </pc:spChg>
        <pc:spChg chg="mod">
          <ac:chgData name="Lucas Jellema" userId="7e183fbb-84e0-44b3-9b03-0792bc8d162b" providerId="ADAL" clId="{23C3E3E9-8E87-44C6-BCAF-818B6D1F1CA6}" dt="2024-06-01T08:12:38.353" v="4006" actId="20577"/>
          <ac:spMkLst>
            <pc:docMk/>
            <pc:sldMk cId="4152042846" sldId="13130"/>
            <ac:spMk id="4" creationId="{3B86205D-6D62-9490-17C3-8B56FE02FA7F}"/>
          </ac:spMkLst>
        </pc:spChg>
      </pc:sldChg>
      <pc:sldChg chg="del">
        <pc:chgData name="Lucas Jellema" userId="7e183fbb-84e0-44b3-9b03-0792bc8d162b" providerId="ADAL" clId="{23C3E3E9-8E87-44C6-BCAF-818B6D1F1CA6}" dt="2024-05-30T16:24:12.334" v="1828" actId="47"/>
        <pc:sldMkLst>
          <pc:docMk/>
          <pc:sldMk cId="2099043481" sldId="13131"/>
        </pc:sldMkLst>
      </pc:sldChg>
      <pc:sldChg chg="modSp new mod">
        <pc:chgData name="Lucas Jellema" userId="7e183fbb-84e0-44b3-9b03-0792bc8d162b" providerId="ADAL" clId="{23C3E3E9-8E87-44C6-BCAF-818B6D1F1CA6}" dt="2024-06-06T15:30:57.998" v="12212" actId="20577"/>
        <pc:sldMkLst>
          <pc:docMk/>
          <pc:sldMk cId="2658537025" sldId="13131"/>
        </pc:sldMkLst>
        <pc:spChg chg="mod">
          <ac:chgData name="Lucas Jellema" userId="7e183fbb-84e0-44b3-9b03-0792bc8d162b" providerId="ADAL" clId="{23C3E3E9-8E87-44C6-BCAF-818B6D1F1CA6}" dt="2024-06-01T08:08:16.226" v="3623" actId="20577"/>
          <ac:spMkLst>
            <pc:docMk/>
            <pc:sldMk cId="2658537025" sldId="13131"/>
            <ac:spMk id="3" creationId="{BD32CDB4-0E06-F09E-DDC0-D89CD33E0F29}"/>
          </ac:spMkLst>
        </pc:spChg>
        <pc:spChg chg="mod">
          <ac:chgData name="Lucas Jellema" userId="7e183fbb-84e0-44b3-9b03-0792bc8d162b" providerId="ADAL" clId="{23C3E3E9-8E87-44C6-BCAF-818B6D1F1CA6}" dt="2024-06-06T15:30:57.998" v="12212" actId="20577"/>
          <ac:spMkLst>
            <pc:docMk/>
            <pc:sldMk cId="2658537025" sldId="13131"/>
            <ac:spMk id="4" creationId="{1887059C-044B-0BAB-1874-26BA9097DD4B}"/>
          </ac:spMkLst>
        </pc:spChg>
      </pc:sldChg>
      <pc:sldChg chg="modSp new mod modNotesTx">
        <pc:chgData name="Lucas Jellema" userId="7e183fbb-84e0-44b3-9b03-0792bc8d162b" providerId="ADAL" clId="{23C3E3E9-8E87-44C6-BCAF-818B6D1F1CA6}" dt="2024-06-01T13:51:15.176" v="4411" actId="20577"/>
        <pc:sldMkLst>
          <pc:docMk/>
          <pc:sldMk cId="1198232063" sldId="13132"/>
        </pc:sldMkLst>
        <pc:spChg chg="mod">
          <ac:chgData name="Lucas Jellema" userId="7e183fbb-84e0-44b3-9b03-0792bc8d162b" providerId="ADAL" clId="{23C3E3E9-8E87-44C6-BCAF-818B6D1F1CA6}" dt="2024-06-01T13:51:15.176" v="4411" actId="20577"/>
          <ac:spMkLst>
            <pc:docMk/>
            <pc:sldMk cId="1198232063" sldId="13132"/>
            <ac:spMk id="3" creationId="{9FEFDABE-08A5-9479-631C-5011266F948F}"/>
          </ac:spMkLst>
        </pc:spChg>
        <pc:spChg chg="mod">
          <ac:chgData name="Lucas Jellema" userId="7e183fbb-84e0-44b3-9b03-0792bc8d162b" providerId="ADAL" clId="{23C3E3E9-8E87-44C6-BCAF-818B6D1F1CA6}" dt="2024-06-01T13:42:58.016" v="4328" actId="20577"/>
          <ac:spMkLst>
            <pc:docMk/>
            <pc:sldMk cId="1198232063" sldId="13132"/>
            <ac:spMk id="4" creationId="{637957A2-FA41-3D60-744D-804F68BF059E}"/>
          </ac:spMkLst>
        </pc:spChg>
      </pc:sldChg>
      <pc:sldChg chg="addSp delSp modSp new mod">
        <pc:chgData name="Lucas Jellema" userId="7e183fbb-84e0-44b3-9b03-0792bc8d162b" providerId="ADAL" clId="{23C3E3E9-8E87-44C6-BCAF-818B6D1F1CA6}" dt="2024-06-01T13:50:43.205" v="4373" actId="478"/>
        <pc:sldMkLst>
          <pc:docMk/>
          <pc:sldMk cId="566464559" sldId="13133"/>
        </pc:sldMkLst>
        <pc:spChg chg="del">
          <ac:chgData name="Lucas Jellema" userId="7e183fbb-84e0-44b3-9b03-0792bc8d162b" providerId="ADAL" clId="{23C3E3E9-8E87-44C6-BCAF-818B6D1F1CA6}" dt="2024-06-01T13:45:46.509" v="4330"/>
          <ac:spMkLst>
            <pc:docMk/>
            <pc:sldMk cId="566464559" sldId="13133"/>
            <ac:spMk id="5" creationId="{F0AB3A6E-4247-D67A-564D-69E25301E31C}"/>
          </ac:spMkLst>
        </pc:spChg>
        <pc:spChg chg="add mod">
          <ac:chgData name="Lucas Jellema" userId="7e183fbb-84e0-44b3-9b03-0792bc8d162b" providerId="ADAL" clId="{23C3E3E9-8E87-44C6-BCAF-818B6D1F1CA6}" dt="2024-06-01T13:50:43.205" v="4373" actId="478"/>
          <ac:spMkLst>
            <pc:docMk/>
            <pc:sldMk cId="566464559" sldId="13133"/>
            <ac:spMk id="16" creationId="{A7439D32-9358-A82D-CB62-4918B7369C4A}"/>
          </ac:spMkLst>
        </pc:spChg>
        <pc:picChg chg="add del mod">
          <ac:chgData name="Lucas Jellema" userId="7e183fbb-84e0-44b3-9b03-0792bc8d162b" providerId="ADAL" clId="{23C3E3E9-8E87-44C6-BCAF-818B6D1F1CA6}" dt="2024-06-01T13:50:43.205" v="4373" actId="478"/>
          <ac:picMkLst>
            <pc:docMk/>
            <pc:sldMk cId="566464559" sldId="13133"/>
            <ac:picMk id="8" creationId="{9CD071B3-AEB0-ACC4-5A56-EB777FC67C61}"/>
          </ac:picMkLst>
        </pc:picChg>
        <pc:picChg chg="add mod">
          <ac:chgData name="Lucas Jellema" userId="7e183fbb-84e0-44b3-9b03-0792bc8d162b" providerId="ADAL" clId="{23C3E3E9-8E87-44C6-BCAF-818B6D1F1CA6}" dt="2024-06-01T13:46:05.249" v="4334" actId="1076"/>
          <ac:picMkLst>
            <pc:docMk/>
            <pc:sldMk cId="566464559" sldId="13133"/>
            <ac:picMk id="10" creationId="{6F338598-4FA4-D2A6-36C7-3B4F3488025B}"/>
          </ac:picMkLst>
        </pc:picChg>
        <pc:picChg chg="add mod">
          <ac:chgData name="Lucas Jellema" userId="7e183fbb-84e0-44b3-9b03-0792bc8d162b" providerId="ADAL" clId="{23C3E3E9-8E87-44C6-BCAF-818B6D1F1CA6}" dt="2024-06-01T13:46:24.565" v="4338" actId="1440"/>
          <ac:picMkLst>
            <pc:docMk/>
            <pc:sldMk cId="566464559" sldId="13133"/>
            <ac:picMk id="12" creationId="{8655D4D2-B247-0A20-D3E9-F1EA77600F09}"/>
          </ac:picMkLst>
        </pc:picChg>
        <pc:cxnChg chg="add mod">
          <ac:chgData name="Lucas Jellema" userId="7e183fbb-84e0-44b3-9b03-0792bc8d162b" providerId="ADAL" clId="{23C3E3E9-8E87-44C6-BCAF-818B6D1F1CA6}" dt="2024-06-01T13:46:39.952" v="4340" actId="13822"/>
          <ac:cxnSpMkLst>
            <pc:docMk/>
            <pc:sldMk cId="566464559" sldId="13133"/>
            <ac:cxnSpMk id="14" creationId="{9E2D168C-5D3A-F948-CA27-A1125D07DD08}"/>
          </ac:cxnSpMkLst>
        </pc:cxnChg>
      </pc:sldChg>
      <pc:sldChg chg="addSp delSp modSp add mod modAnim">
        <pc:chgData name="Lucas Jellema" userId="7e183fbb-84e0-44b3-9b03-0792bc8d162b" providerId="ADAL" clId="{23C3E3E9-8E87-44C6-BCAF-818B6D1F1CA6}" dt="2024-06-01T13:49:04.560" v="4349"/>
        <pc:sldMkLst>
          <pc:docMk/>
          <pc:sldMk cId="3371839125" sldId="13134"/>
        </pc:sldMkLst>
        <pc:picChg chg="add mod">
          <ac:chgData name="Lucas Jellema" userId="7e183fbb-84e0-44b3-9b03-0792bc8d162b" providerId="ADAL" clId="{23C3E3E9-8E87-44C6-BCAF-818B6D1F1CA6}" dt="2024-06-01T13:49:01.433" v="4348" actId="1440"/>
          <ac:picMkLst>
            <pc:docMk/>
            <pc:sldMk cId="3371839125" sldId="13134"/>
            <ac:picMk id="7" creationId="{E5022BA8-E941-5F45-E0F7-47245B58FFAA}"/>
          </ac:picMkLst>
        </pc:picChg>
        <pc:picChg chg="mod">
          <ac:chgData name="Lucas Jellema" userId="7e183fbb-84e0-44b3-9b03-0792bc8d162b" providerId="ADAL" clId="{23C3E3E9-8E87-44C6-BCAF-818B6D1F1CA6}" dt="2024-06-01T13:47:03.786" v="4342" actId="14100"/>
          <ac:picMkLst>
            <pc:docMk/>
            <pc:sldMk cId="3371839125" sldId="13134"/>
            <ac:picMk id="10" creationId="{6F338598-4FA4-D2A6-36C7-3B4F3488025B}"/>
          </ac:picMkLst>
        </pc:picChg>
        <pc:picChg chg="mod">
          <ac:chgData name="Lucas Jellema" userId="7e183fbb-84e0-44b3-9b03-0792bc8d162b" providerId="ADAL" clId="{23C3E3E9-8E87-44C6-BCAF-818B6D1F1CA6}" dt="2024-06-01T13:47:13.091" v="4344" actId="1076"/>
          <ac:picMkLst>
            <pc:docMk/>
            <pc:sldMk cId="3371839125" sldId="13134"/>
            <ac:picMk id="12" creationId="{8655D4D2-B247-0A20-D3E9-F1EA77600F09}"/>
          </ac:picMkLst>
        </pc:picChg>
        <pc:cxnChg chg="del">
          <ac:chgData name="Lucas Jellema" userId="7e183fbb-84e0-44b3-9b03-0792bc8d162b" providerId="ADAL" clId="{23C3E3E9-8E87-44C6-BCAF-818B6D1F1CA6}" dt="2024-06-01T13:47:15.741" v="4345" actId="478"/>
          <ac:cxnSpMkLst>
            <pc:docMk/>
            <pc:sldMk cId="3371839125" sldId="13134"/>
            <ac:cxnSpMk id="14" creationId="{9E2D168C-5D3A-F948-CA27-A1125D07DD08}"/>
          </ac:cxnSpMkLst>
        </pc:cxnChg>
      </pc:sldChg>
      <pc:sldChg chg="addSp delSp modSp new mod">
        <pc:chgData name="Lucas Jellema" userId="7e183fbb-84e0-44b3-9b03-0792bc8d162b" providerId="ADAL" clId="{23C3E3E9-8E87-44C6-BCAF-818B6D1F1CA6}" dt="2024-06-06T15:32:43.459" v="12285" actId="20577"/>
        <pc:sldMkLst>
          <pc:docMk/>
          <pc:sldMk cId="4009333952" sldId="13135"/>
        </pc:sldMkLst>
        <pc:spChg chg="mod">
          <ac:chgData name="Lucas Jellema" userId="7e183fbb-84e0-44b3-9b03-0792bc8d162b" providerId="ADAL" clId="{23C3E3E9-8E87-44C6-BCAF-818B6D1F1CA6}" dt="2024-06-06T15:32:43.459" v="12285" actId="20577"/>
          <ac:spMkLst>
            <pc:docMk/>
            <pc:sldMk cId="4009333952" sldId="13135"/>
            <ac:spMk id="3" creationId="{73AC5E5E-3463-01DB-E56B-81A413221B11}"/>
          </ac:spMkLst>
        </pc:spChg>
        <pc:spChg chg="del">
          <ac:chgData name="Lucas Jellema" userId="7e183fbb-84e0-44b3-9b03-0792bc8d162b" providerId="ADAL" clId="{23C3E3E9-8E87-44C6-BCAF-818B6D1F1CA6}" dt="2024-06-01T14:02:27.137" v="4461"/>
          <ac:spMkLst>
            <pc:docMk/>
            <pc:sldMk cId="4009333952" sldId="13135"/>
            <ac:spMk id="5" creationId="{1EB4749B-B010-0571-5F68-65EC05D2AC8F}"/>
          </ac:spMkLst>
        </pc:spChg>
        <pc:spChg chg="add mod">
          <ac:chgData name="Lucas Jellema" userId="7e183fbb-84e0-44b3-9b03-0792bc8d162b" providerId="ADAL" clId="{23C3E3E9-8E87-44C6-BCAF-818B6D1F1CA6}" dt="2024-06-01T14:02:59.604" v="4472" actId="478"/>
          <ac:spMkLst>
            <pc:docMk/>
            <pc:sldMk cId="4009333952" sldId="13135"/>
            <ac:spMk id="16" creationId="{CF76565F-8E5A-09A6-B939-BEB090C8B95B}"/>
          </ac:spMkLst>
        </pc:spChg>
        <pc:picChg chg="add mod">
          <ac:chgData name="Lucas Jellema" userId="7e183fbb-84e0-44b3-9b03-0792bc8d162b" providerId="ADAL" clId="{23C3E3E9-8E87-44C6-BCAF-818B6D1F1CA6}" dt="2024-06-01T14:02:44.849" v="4468" actId="1440"/>
          <ac:picMkLst>
            <pc:docMk/>
            <pc:sldMk cId="4009333952" sldId="13135"/>
            <ac:picMk id="8" creationId="{07D79FD5-E2EC-6B8C-590D-69C4CB91E726}"/>
          </ac:picMkLst>
        </pc:picChg>
        <pc:picChg chg="add del mod">
          <ac:chgData name="Lucas Jellema" userId="7e183fbb-84e0-44b3-9b03-0792bc8d162b" providerId="ADAL" clId="{23C3E3E9-8E87-44C6-BCAF-818B6D1F1CA6}" dt="2024-06-01T14:02:59.604" v="4472" actId="478"/>
          <ac:picMkLst>
            <pc:docMk/>
            <pc:sldMk cId="4009333952" sldId="13135"/>
            <ac:picMk id="10" creationId="{0B7FF832-BA5E-FFB2-9317-8DB7DD8D75DE}"/>
          </ac:picMkLst>
        </pc:picChg>
        <pc:picChg chg="add mod">
          <ac:chgData name="Lucas Jellema" userId="7e183fbb-84e0-44b3-9b03-0792bc8d162b" providerId="ADAL" clId="{23C3E3E9-8E87-44C6-BCAF-818B6D1F1CA6}" dt="2024-06-01T14:02:48.288" v="4469" actId="1440"/>
          <ac:picMkLst>
            <pc:docMk/>
            <pc:sldMk cId="4009333952" sldId="13135"/>
            <ac:picMk id="12" creationId="{534BCD03-E368-12C5-2C90-A1FA50D03C66}"/>
          </ac:picMkLst>
        </pc:picChg>
        <pc:picChg chg="add mod">
          <ac:chgData name="Lucas Jellema" userId="7e183fbb-84e0-44b3-9b03-0792bc8d162b" providerId="ADAL" clId="{23C3E3E9-8E87-44C6-BCAF-818B6D1F1CA6}" dt="2024-06-01T14:03:03.510" v="4473" actId="1076"/>
          <ac:picMkLst>
            <pc:docMk/>
            <pc:sldMk cId="4009333952" sldId="13135"/>
            <ac:picMk id="14" creationId="{9AF3C974-54AD-4570-48A9-14586DE294B7}"/>
          </ac:picMkLst>
        </pc:picChg>
      </pc:sldChg>
      <pc:sldChg chg="addSp delSp modSp add mod">
        <pc:chgData name="Lucas Jellema" userId="7e183fbb-84e0-44b3-9b03-0792bc8d162b" providerId="ADAL" clId="{23C3E3E9-8E87-44C6-BCAF-818B6D1F1CA6}" dt="2024-06-01T13:51:02.580" v="4409" actId="20577"/>
        <pc:sldMkLst>
          <pc:docMk/>
          <pc:sldMk cId="1493127401" sldId="13136"/>
        </pc:sldMkLst>
        <pc:spChg chg="mod">
          <ac:chgData name="Lucas Jellema" userId="7e183fbb-84e0-44b3-9b03-0792bc8d162b" providerId="ADAL" clId="{23C3E3E9-8E87-44C6-BCAF-818B6D1F1CA6}" dt="2024-06-01T13:51:02.580" v="4409" actId="20577"/>
          <ac:spMkLst>
            <pc:docMk/>
            <pc:sldMk cId="1493127401" sldId="13136"/>
            <ac:spMk id="3" creationId="{DA41F2C8-C816-EE7A-450F-292E0B60E58A}"/>
          </ac:spMkLst>
        </pc:spChg>
        <pc:spChg chg="add mod">
          <ac:chgData name="Lucas Jellema" userId="7e183fbb-84e0-44b3-9b03-0792bc8d162b" providerId="ADAL" clId="{23C3E3E9-8E87-44C6-BCAF-818B6D1F1CA6}" dt="2024-06-01T13:50:17.808" v="4368" actId="478"/>
          <ac:spMkLst>
            <pc:docMk/>
            <pc:sldMk cId="1493127401" sldId="13136"/>
            <ac:spMk id="9" creationId="{2CD51889-D003-3E8E-A58E-2016DBF7623B}"/>
          </ac:spMkLst>
        </pc:spChg>
        <pc:picChg chg="mod">
          <ac:chgData name="Lucas Jellema" userId="7e183fbb-84e0-44b3-9b03-0792bc8d162b" providerId="ADAL" clId="{23C3E3E9-8E87-44C6-BCAF-818B6D1F1CA6}" dt="2024-06-01T13:50:15.718" v="4367" actId="1076"/>
          <ac:picMkLst>
            <pc:docMk/>
            <pc:sldMk cId="1493127401" sldId="13136"/>
            <ac:picMk id="7" creationId="{E5022BA8-E941-5F45-E0F7-47245B58FFAA}"/>
          </ac:picMkLst>
        </pc:picChg>
        <pc:picChg chg="del">
          <ac:chgData name="Lucas Jellema" userId="7e183fbb-84e0-44b3-9b03-0792bc8d162b" providerId="ADAL" clId="{23C3E3E9-8E87-44C6-BCAF-818B6D1F1CA6}" dt="2024-06-01T13:50:17.808" v="4368" actId="478"/>
          <ac:picMkLst>
            <pc:docMk/>
            <pc:sldMk cId="1493127401" sldId="13136"/>
            <ac:picMk id="8" creationId="{9CD071B3-AEB0-ACC4-5A56-EB777FC67C61}"/>
          </ac:picMkLst>
        </pc:picChg>
        <pc:picChg chg="del">
          <ac:chgData name="Lucas Jellema" userId="7e183fbb-84e0-44b3-9b03-0792bc8d162b" providerId="ADAL" clId="{23C3E3E9-8E87-44C6-BCAF-818B6D1F1CA6}" dt="2024-06-01T13:50:13.173" v="4366" actId="478"/>
          <ac:picMkLst>
            <pc:docMk/>
            <pc:sldMk cId="1493127401" sldId="13136"/>
            <ac:picMk id="10" creationId="{6F338598-4FA4-D2A6-36C7-3B4F3488025B}"/>
          </ac:picMkLst>
        </pc:picChg>
        <pc:picChg chg="del">
          <ac:chgData name="Lucas Jellema" userId="7e183fbb-84e0-44b3-9b03-0792bc8d162b" providerId="ADAL" clId="{23C3E3E9-8E87-44C6-BCAF-818B6D1F1CA6}" dt="2024-06-01T13:50:13.173" v="4366" actId="478"/>
          <ac:picMkLst>
            <pc:docMk/>
            <pc:sldMk cId="1493127401" sldId="13136"/>
            <ac:picMk id="12" creationId="{8655D4D2-B247-0A20-D3E9-F1EA77600F09}"/>
          </ac:picMkLst>
        </pc:picChg>
        <pc:picChg chg="add mod">
          <ac:chgData name="Lucas Jellema" userId="7e183fbb-84e0-44b3-9b03-0792bc8d162b" providerId="ADAL" clId="{23C3E3E9-8E87-44C6-BCAF-818B6D1F1CA6}" dt="2024-06-01T13:50:27.444" v="4372" actId="1440"/>
          <ac:picMkLst>
            <pc:docMk/>
            <pc:sldMk cId="1493127401" sldId="13136"/>
            <ac:picMk id="13" creationId="{4B6A4AB2-D186-F15C-B89C-D55D3C1F66A2}"/>
          </ac:picMkLst>
        </pc:picChg>
      </pc:sldChg>
      <pc:sldChg chg="addSp modSp new mod">
        <pc:chgData name="Lucas Jellema" userId="7e183fbb-84e0-44b3-9b03-0792bc8d162b" providerId="ADAL" clId="{23C3E3E9-8E87-44C6-BCAF-818B6D1F1CA6}" dt="2024-06-06T15:32:11.632" v="12265" actId="20577"/>
        <pc:sldMkLst>
          <pc:docMk/>
          <pc:sldMk cId="3885387838" sldId="13137"/>
        </pc:sldMkLst>
        <pc:spChg chg="mod">
          <ac:chgData name="Lucas Jellema" userId="7e183fbb-84e0-44b3-9b03-0792bc8d162b" providerId="ADAL" clId="{23C3E3E9-8E87-44C6-BCAF-818B6D1F1CA6}" dt="2024-06-06T15:32:11.632" v="12265" actId="20577"/>
          <ac:spMkLst>
            <pc:docMk/>
            <pc:sldMk cId="3885387838" sldId="13137"/>
            <ac:spMk id="3" creationId="{7A9F490B-26F6-21BC-EF49-17487883BF2B}"/>
          </ac:spMkLst>
        </pc:spChg>
        <pc:spChg chg="mod">
          <ac:chgData name="Lucas Jellema" userId="7e183fbb-84e0-44b3-9b03-0792bc8d162b" providerId="ADAL" clId="{23C3E3E9-8E87-44C6-BCAF-818B6D1F1CA6}" dt="2024-06-01T13:51:41.634" v="4412"/>
          <ac:spMkLst>
            <pc:docMk/>
            <pc:sldMk cId="3885387838" sldId="13137"/>
            <ac:spMk id="4" creationId="{694A331C-B1EB-A4E3-78E3-1F08A1EBA0F2}"/>
          </ac:spMkLst>
        </pc:spChg>
        <pc:picChg chg="add mod">
          <ac:chgData name="Lucas Jellema" userId="7e183fbb-84e0-44b3-9b03-0792bc8d162b" providerId="ADAL" clId="{23C3E3E9-8E87-44C6-BCAF-818B6D1F1CA6}" dt="2024-06-01T13:56:15.973" v="4448" actId="1440"/>
          <ac:picMkLst>
            <pc:docMk/>
            <pc:sldMk cId="3885387838" sldId="13137"/>
            <ac:picMk id="8" creationId="{F697E8DB-6530-5909-F52D-2C8E075F913A}"/>
          </ac:picMkLst>
        </pc:picChg>
      </pc:sldChg>
      <pc:sldChg chg="addSp delSp modSp add mod">
        <pc:chgData name="Lucas Jellema" userId="7e183fbb-84e0-44b3-9b03-0792bc8d162b" providerId="ADAL" clId="{23C3E3E9-8E87-44C6-BCAF-818B6D1F1CA6}" dt="2024-06-06T15:32:33.493" v="12266" actId="6549"/>
        <pc:sldMkLst>
          <pc:docMk/>
          <pc:sldMk cId="3073359540" sldId="13138"/>
        </pc:sldMkLst>
        <pc:spChg chg="mod">
          <ac:chgData name="Lucas Jellema" userId="7e183fbb-84e0-44b3-9b03-0792bc8d162b" providerId="ADAL" clId="{23C3E3E9-8E87-44C6-BCAF-818B6D1F1CA6}" dt="2024-06-06T15:32:33.493" v="12266" actId="6549"/>
          <ac:spMkLst>
            <pc:docMk/>
            <pc:sldMk cId="3073359540" sldId="13138"/>
            <ac:spMk id="3" creationId="{7A9F490B-26F6-21BC-EF49-17487883BF2B}"/>
          </ac:spMkLst>
        </pc:spChg>
        <pc:spChg chg="del">
          <ac:chgData name="Lucas Jellema" userId="7e183fbb-84e0-44b3-9b03-0792bc8d162b" providerId="ADAL" clId="{23C3E3E9-8E87-44C6-BCAF-818B6D1F1CA6}" dt="2024-06-01T13:59:22.935" v="4456" actId="478"/>
          <ac:spMkLst>
            <pc:docMk/>
            <pc:sldMk cId="3073359540" sldId="13138"/>
            <ac:spMk id="4" creationId="{694A331C-B1EB-A4E3-78E3-1F08A1EBA0F2}"/>
          </ac:spMkLst>
        </pc:spChg>
        <pc:spChg chg="add mod">
          <ac:chgData name="Lucas Jellema" userId="7e183fbb-84e0-44b3-9b03-0792bc8d162b" providerId="ADAL" clId="{23C3E3E9-8E87-44C6-BCAF-818B6D1F1CA6}" dt="2024-06-01T13:59:22.935" v="4456" actId="478"/>
          <ac:spMkLst>
            <pc:docMk/>
            <pc:sldMk cId="3073359540" sldId="13138"/>
            <ac:spMk id="11" creationId="{3DDEDEC8-249E-64CA-6403-18EEEAC72FC3}"/>
          </ac:spMkLst>
        </pc:spChg>
        <pc:picChg chg="mod">
          <ac:chgData name="Lucas Jellema" userId="7e183fbb-84e0-44b3-9b03-0792bc8d162b" providerId="ADAL" clId="{23C3E3E9-8E87-44C6-BCAF-818B6D1F1CA6}" dt="2024-06-01T13:59:15.118" v="4455" actId="1076"/>
          <ac:picMkLst>
            <pc:docMk/>
            <pc:sldMk cId="3073359540" sldId="13138"/>
            <ac:picMk id="8" creationId="{F697E8DB-6530-5909-F52D-2C8E075F913A}"/>
          </ac:picMkLst>
        </pc:picChg>
        <pc:picChg chg="add mod">
          <ac:chgData name="Lucas Jellema" userId="7e183fbb-84e0-44b3-9b03-0792bc8d162b" providerId="ADAL" clId="{23C3E3E9-8E87-44C6-BCAF-818B6D1F1CA6}" dt="2024-06-01T13:59:12.373" v="4454" actId="1076"/>
          <ac:picMkLst>
            <pc:docMk/>
            <pc:sldMk cId="3073359540" sldId="13138"/>
            <ac:picMk id="9" creationId="{8CBB9744-5E9F-FC6E-A706-606E1D0A4683}"/>
          </ac:picMkLst>
        </pc:picChg>
      </pc:sldChg>
      <pc:sldChg chg="addSp delSp modSp add mod modTransition">
        <pc:chgData name="Lucas Jellema" userId="7e183fbb-84e0-44b3-9b03-0792bc8d162b" providerId="ADAL" clId="{23C3E3E9-8E87-44C6-BCAF-818B6D1F1CA6}" dt="2024-06-06T15:32:52.966" v="12309" actId="20577"/>
        <pc:sldMkLst>
          <pc:docMk/>
          <pc:sldMk cId="1523135361" sldId="13139"/>
        </pc:sldMkLst>
        <pc:spChg chg="mod">
          <ac:chgData name="Lucas Jellema" userId="7e183fbb-84e0-44b3-9b03-0792bc8d162b" providerId="ADAL" clId="{23C3E3E9-8E87-44C6-BCAF-818B6D1F1CA6}" dt="2024-06-06T15:32:52.966" v="12309" actId="20577"/>
          <ac:spMkLst>
            <pc:docMk/>
            <pc:sldMk cId="1523135361" sldId="13139"/>
            <ac:spMk id="3" creationId="{73AC5E5E-3463-01DB-E56B-81A413221B11}"/>
          </ac:spMkLst>
        </pc:spChg>
        <pc:picChg chg="add mod">
          <ac:chgData name="Lucas Jellema" userId="7e183fbb-84e0-44b3-9b03-0792bc8d162b" providerId="ADAL" clId="{23C3E3E9-8E87-44C6-BCAF-818B6D1F1CA6}" dt="2024-06-01T14:03:27.557" v="4480" actId="1440"/>
          <ac:picMkLst>
            <pc:docMk/>
            <pc:sldMk cId="1523135361" sldId="13139"/>
            <ac:picMk id="7" creationId="{DAB64834-C4AF-0678-6ED0-E349A598BB58}"/>
          </ac:picMkLst>
        </pc:picChg>
        <pc:picChg chg="del">
          <ac:chgData name="Lucas Jellema" userId="7e183fbb-84e0-44b3-9b03-0792bc8d162b" providerId="ADAL" clId="{23C3E3E9-8E87-44C6-BCAF-818B6D1F1CA6}" dt="2024-06-01T14:03:09.645" v="4475" actId="478"/>
          <ac:picMkLst>
            <pc:docMk/>
            <pc:sldMk cId="1523135361" sldId="13139"/>
            <ac:picMk id="8" creationId="{07D79FD5-E2EC-6B8C-590D-69C4CB91E726}"/>
          </ac:picMkLst>
        </pc:picChg>
        <pc:picChg chg="del">
          <ac:chgData name="Lucas Jellema" userId="7e183fbb-84e0-44b3-9b03-0792bc8d162b" providerId="ADAL" clId="{23C3E3E9-8E87-44C6-BCAF-818B6D1F1CA6}" dt="2024-06-01T14:03:09.645" v="4475" actId="478"/>
          <ac:picMkLst>
            <pc:docMk/>
            <pc:sldMk cId="1523135361" sldId="13139"/>
            <ac:picMk id="12" creationId="{534BCD03-E368-12C5-2C90-A1FA50D03C66}"/>
          </ac:picMkLst>
        </pc:picChg>
        <pc:picChg chg="mod">
          <ac:chgData name="Lucas Jellema" userId="7e183fbb-84e0-44b3-9b03-0792bc8d162b" providerId="ADAL" clId="{23C3E3E9-8E87-44C6-BCAF-818B6D1F1CA6}" dt="2024-06-01T14:03:12.810" v="4476" actId="1076"/>
          <ac:picMkLst>
            <pc:docMk/>
            <pc:sldMk cId="1523135361" sldId="13139"/>
            <ac:picMk id="14" creationId="{9AF3C974-54AD-4570-48A9-14586DE294B7}"/>
          </ac:picMkLst>
        </pc:picChg>
      </pc:sldChg>
      <pc:sldChg chg="addSp modSp new mod modAnim">
        <pc:chgData name="Lucas Jellema" userId="7e183fbb-84e0-44b3-9b03-0792bc8d162b" providerId="ADAL" clId="{23C3E3E9-8E87-44C6-BCAF-818B6D1F1CA6}" dt="2024-06-01T14:06:01.404" v="4489"/>
        <pc:sldMkLst>
          <pc:docMk/>
          <pc:sldMk cId="3331632127" sldId="13140"/>
        </pc:sldMkLst>
        <pc:picChg chg="add mod">
          <ac:chgData name="Lucas Jellema" userId="7e183fbb-84e0-44b3-9b03-0792bc8d162b" providerId="ADAL" clId="{23C3E3E9-8E87-44C6-BCAF-818B6D1F1CA6}" dt="2024-06-01T14:05:41.668" v="4484" actId="1076"/>
          <ac:picMkLst>
            <pc:docMk/>
            <pc:sldMk cId="3331632127" sldId="13140"/>
            <ac:picMk id="8" creationId="{03EAE05E-B909-44F7-9988-02E51D57852A}"/>
          </ac:picMkLst>
        </pc:picChg>
        <pc:picChg chg="add mod">
          <ac:chgData name="Lucas Jellema" userId="7e183fbb-84e0-44b3-9b03-0792bc8d162b" providerId="ADAL" clId="{23C3E3E9-8E87-44C6-BCAF-818B6D1F1CA6}" dt="2024-06-01T14:05:58.133" v="4488" actId="1076"/>
          <ac:picMkLst>
            <pc:docMk/>
            <pc:sldMk cId="3331632127" sldId="13140"/>
            <ac:picMk id="10" creationId="{AC45988C-47C3-E074-E851-B20E34932233}"/>
          </ac:picMkLst>
        </pc:picChg>
      </pc:sldChg>
      <pc:sldChg chg="add del">
        <pc:chgData name="Lucas Jellema" userId="7e183fbb-84e0-44b3-9b03-0792bc8d162b" providerId="ADAL" clId="{23C3E3E9-8E87-44C6-BCAF-818B6D1F1CA6}" dt="2024-06-01T14:07:41.531" v="4495" actId="47"/>
        <pc:sldMkLst>
          <pc:docMk/>
          <pc:sldMk cId="322364324" sldId="13141"/>
        </pc:sldMkLst>
      </pc:sldChg>
      <pc:sldChg chg="addSp modSp new mod">
        <pc:chgData name="Lucas Jellema" userId="7e183fbb-84e0-44b3-9b03-0792bc8d162b" providerId="ADAL" clId="{23C3E3E9-8E87-44C6-BCAF-818B6D1F1CA6}" dt="2024-06-01T14:06:58.420" v="4493" actId="1076"/>
        <pc:sldMkLst>
          <pc:docMk/>
          <pc:sldMk cId="3137864680" sldId="13142"/>
        </pc:sldMkLst>
        <pc:picChg chg="add mod">
          <ac:chgData name="Lucas Jellema" userId="7e183fbb-84e0-44b3-9b03-0792bc8d162b" providerId="ADAL" clId="{23C3E3E9-8E87-44C6-BCAF-818B6D1F1CA6}" dt="2024-06-01T14:06:58.420" v="4493" actId="1076"/>
          <ac:picMkLst>
            <pc:docMk/>
            <pc:sldMk cId="3137864680" sldId="13142"/>
            <ac:picMk id="8" creationId="{7A61A348-780C-D029-D7CD-6392F3E3E508}"/>
          </ac:picMkLst>
        </pc:picChg>
      </pc:sldChg>
      <pc:sldChg chg="addSp modSp add mod modTransition">
        <pc:chgData name="Lucas Jellema" userId="7e183fbb-84e0-44b3-9b03-0792bc8d162b" providerId="ADAL" clId="{23C3E3E9-8E87-44C6-BCAF-818B6D1F1CA6}" dt="2024-06-01T14:23:10.388" v="4860"/>
        <pc:sldMkLst>
          <pc:docMk/>
          <pc:sldMk cId="388806526" sldId="13143"/>
        </pc:sldMkLst>
        <pc:spChg chg="add mod">
          <ac:chgData name="Lucas Jellema" userId="7e183fbb-84e0-44b3-9b03-0792bc8d162b" providerId="ADAL" clId="{23C3E3E9-8E87-44C6-BCAF-818B6D1F1CA6}" dt="2024-06-01T14:08:47.373" v="4506" actId="1582"/>
          <ac:spMkLst>
            <pc:docMk/>
            <pc:sldMk cId="388806526" sldId="13143"/>
            <ac:spMk id="10" creationId="{65A0D16A-1E73-BE0D-89B3-5A5823870C52}"/>
          </ac:spMkLst>
        </pc:spChg>
        <pc:picChg chg="add mod">
          <ac:chgData name="Lucas Jellema" userId="7e183fbb-84e0-44b3-9b03-0792bc8d162b" providerId="ADAL" clId="{23C3E3E9-8E87-44C6-BCAF-818B6D1F1CA6}" dt="2024-06-01T14:07:49.827" v="4498" actId="1076"/>
          <ac:picMkLst>
            <pc:docMk/>
            <pc:sldMk cId="388806526" sldId="13143"/>
            <ac:picMk id="9" creationId="{07F9A44C-9593-7D34-722B-9E4AFBADD243}"/>
          </ac:picMkLst>
        </pc:picChg>
      </pc:sldChg>
      <pc:sldChg chg="addSp modSp new del mod">
        <pc:chgData name="Lucas Jellema" userId="7e183fbb-84e0-44b3-9b03-0792bc8d162b" providerId="ADAL" clId="{23C3E3E9-8E87-44C6-BCAF-818B6D1F1CA6}" dt="2024-06-01T14:11:57.082" v="4649" actId="47"/>
        <pc:sldMkLst>
          <pc:docMk/>
          <pc:sldMk cId="1745898431" sldId="13144"/>
        </pc:sldMkLst>
        <pc:spChg chg="mod">
          <ac:chgData name="Lucas Jellema" userId="7e183fbb-84e0-44b3-9b03-0792bc8d162b" providerId="ADAL" clId="{23C3E3E9-8E87-44C6-BCAF-818B6D1F1CA6}" dt="2024-06-01T14:11:06.283" v="4545" actId="20577"/>
          <ac:spMkLst>
            <pc:docMk/>
            <pc:sldMk cId="1745898431" sldId="13144"/>
            <ac:spMk id="3" creationId="{3A244B0B-3C27-16D4-AD73-A65ACE30711C}"/>
          </ac:spMkLst>
        </pc:spChg>
        <pc:picChg chg="add mod">
          <ac:chgData name="Lucas Jellema" userId="7e183fbb-84e0-44b3-9b03-0792bc8d162b" providerId="ADAL" clId="{23C3E3E9-8E87-44C6-BCAF-818B6D1F1CA6}" dt="2024-06-01T14:11:19.485" v="4547" actId="1076"/>
          <ac:picMkLst>
            <pc:docMk/>
            <pc:sldMk cId="1745898431" sldId="13144"/>
            <ac:picMk id="8" creationId="{D86DAAD1-7FD3-B368-8B10-6F660D7345D9}"/>
          </ac:picMkLst>
        </pc:picChg>
      </pc:sldChg>
      <pc:sldChg chg="addSp delSp modSp add mod modTransition modAnim">
        <pc:chgData name="Lucas Jellema" userId="7e183fbb-84e0-44b3-9b03-0792bc8d162b" providerId="ADAL" clId="{23C3E3E9-8E87-44C6-BCAF-818B6D1F1CA6}" dt="2024-06-01T14:55:01.418" v="4993" actId="14100"/>
        <pc:sldMkLst>
          <pc:docMk/>
          <pc:sldMk cId="2780317990" sldId="13145"/>
        </pc:sldMkLst>
        <pc:spChg chg="mod">
          <ac:chgData name="Lucas Jellema" userId="7e183fbb-84e0-44b3-9b03-0792bc8d162b" providerId="ADAL" clId="{23C3E3E9-8E87-44C6-BCAF-818B6D1F1CA6}" dt="2024-06-01T14:11:54.363" v="4648"/>
          <ac:spMkLst>
            <pc:docMk/>
            <pc:sldMk cId="2780317990" sldId="13145"/>
            <ac:spMk id="3" creationId="{9DB7A791-B99F-7DCE-9805-84DAAD5D9AB4}"/>
          </ac:spMkLst>
        </pc:spChg>
        <pc:spChg chg="del mod">
          <ac:chgData name="Lucas Jellema" userId="7e183fbb-84e0-44b3-9b03-0792bc8d162b" providerId="ADAL" clId="{23C3E3E9-8E87-44C6-BCAF-818B6D1F1CA6}" dt="2024-06-01T14:20:54.422" v="4783" actId="478"/>
          <ac:spMkLst>
            <pc:docMk/>
            <pc:sldMk cId="2780317990" sldId="13145"/>
            <ac:spMk id="4" creationId="{863EF87A-3F77-D480-2929-05A729893D8A}"/>
          </ac:spMkLst>
        </pc:spChg>
        <pc:spChg chg="add mod">
          <ac:chgData name="Lucas Jellema" userId="7e183fbb-84e0-44b3-9b03-0792bc8d162b" providerId="ADAL" clId="{23C3E3E9-8E87-44C6-BCAF-818B6D1F1CA6}" dt="2024-06-01T14:24:34.831" v="4870" actId="20577"/>
          <ac:spMkLst>
            <pc:docMk/>
            <pc:sldMk cId="2780317990" sldId="13145"/>
            <ac:spMk id="7" creationId="{AB0E30DE-64AF-C63A-00CB-8F40C100821F}"/>
          </ac:spMkLst>
        </pc:spChg>
        <pc:spChg chg="del">
          <ac:chgData name="Lucas Jellema" userId="7e183fbb-84e0-44b3-9b03-0792bc8d162b" providerId="ADAL" clId="{23C3E3E9-8E87-44C6-BCAF-818B6D1F1CA6}" dt="2024-06-01T14:11:29.788" v="4550" actId="478"/>
          <ac:spMkLst>
            <pc:docMk/>
            <pc:sldMk cId="2780317990" sldId="13145"/>
            <ac:spMk id="10" creationId="{65A0D16A-1E73-BE0D-89B3-5A5823870C52}"/>
          </ac:spMkLst>
        </pc:spChg>
        <pc:spChg chg="add mod">
          <ac:chgData name="Lucas Jellema" userId="7e183fbb-84e0-44b3-9b03-0792bc8d162b" providerId="ADAL" clId="{23C3E3E9-8E87-44C6-BCAF-818B6D1F1CA6}" dt="2024-06-01T14:20:43.912" v="4756" actId="1037"/>
          <ac:spMkLst>
            <pc:docMk/>
            <pc:sldMk cId="2780317990" sldId="13145"/>
            <ac:spMk id="11" creationId="{E34294F4-25C1-E25C-E410-767940CCA06F}"/>
          </ac:spMkLst>
        </pc:spChg>
        <pc:spChg chg="add mod ord">
          <ac:chgData name="Lucas Jellema" userId="7e183fbb-84e0-44b3-9b03-0792bc8d162b" providerId="ADAL" clId="{23C3E3E9-8E87-44C6-BCAF-818B6D1F1CA6}" dt="2024-06-01T14:53:22.649" v="4938" actId="1076"/>
          <ac:spMkLst>
            <pc:docMk/>
            <pc:sldMk cId="2780317990" sldId="13145"/>
            <ac:spMk id="17" creationId="{FAE37257-A84D-731A-289D-E8B680C87A4B}"/>
          </ac:spMkLst>
        </pc:spChg>
        <pc:spChg chg="add del mod">
          <ac:chgData name="Lucas Jellema" userId="7e183fbb-84e0-44b3-9b03-0792bc8d162b" providerId="ADAL" clId="{23C3E3E9-8E87-44C6-BCAF-818B6D1F1CA6}" dt="2024-06-01T14:23:52.886" v="4863" actId="478"/>
          <ac:spMkLst>
            <pc:docMk/>
            <pc:sldMk cId="2780317990" sldId="13145"/>
            <ac:spMk id="23" creationId="{C7F05103-D9F1-240D-2C2E-7FE1B905BFF5}"/>
          </ac:spMkLst>
        </pc:spChg>
        <pc:spChg chg="add del mod">
          <ac:chgData name="Lucas Jellema" userId="7e183fbb-84e0-44b3-9b03-0792bc8d162b" providerId="ADAL" clId="{23C3E3E9-8E87-44C6-BCAF-818B6D1F1CA6}" dt="2024-06-01T14:24:18.386" v="4865" actId="478"/>
          <ac:spMkLst>
            <pc:docMk/>
            <pc:sldMk cId="2780317990" sldId="13145"/>
            <ac:spMk id="27" creationId="{A866E726-3344-AB0E-6056-AA9428C67DA9}"/>
          </ac:spMkLst>
        </pc:spChg>
        <pc:spChg chg="add mod">
          <ac:chgData name="Lucas Jellema" userId="7e183fbb-84e0-44b3-9b03-0792bc8d162b" providerId="ADAL" clId="{23C3E3E9-8E87-44C6-BCAF-818B6D1F1CA6}" dt="2024-06-01T14:53:58.372" v="4958" actId="1076"/>
          <ac:spMkLst>
            <pc:docMk/>
            <pc:sldMk cId="2780317990" sldId="13145"/>
            <ac:spMk id="28" creationId="{75023E72-9CC5-5183-89F2-0AC924F2EAE6}"/>
          </ac:spMkLst>
        </pc:spChg>
        <pc:spChg chg="add mod">
          <ac:chgData name="Lucas Jellema" userId="7e183fbb-84e0-44b3-9b03-0792bc8d162b" providerId="ADAL" clId="{23C3E3E9-8E87-44C6-BCAF-818B6D1F1CA6}" dt="2024-06-01T14:54:08.606" v="4961" actId="14100"/>
          <ac:spMkLst>
            <pc:docMk/>
            <pc:sldMk cId="2780317990" sldId="13145"/>
            <ac:spMk id="29" creationId="{2E38142E-E458-B046-67C6-B0B230851787}"/>
          </ac:spMkLst>
        </pc:spChg>
        <pc:spChg chg="add mod">
          <ac:chgData name="Lucas Jellema" userId="7e183fbb-84e0-44b3-9b03-0792bc8d162b" providerId="ADAL" clId="{23C3E3E9-8E87-44C6-BCAF-818B6D1F1CA6}" dt="2024-06-01T14:55:01.418" v="4993" actId="14100"/>
          <ac:spMkLst>
            <pc:docMk/>
            <pc:sldMk cId="2780317990" sldId="13145"/>
            <ac:spMk id="30" creationId="{F0AC6B82-CE7A-A703-81E3-8BA23CBCE68F}"/>
          </ac:spMkLst>
        </pc:spChg>
        <pc:picChg chg="mod">
          <ac:chgData name="Lucas Jellema" userId="7e183fbb-84e0-44b3-9b03-0792bc8d162b" providerId="ADAL" clId="{23C3E3E9-8E87-44C6-BCAF-818B6D1F1CA6}" dt="2024-06-01T14:11:47.287" v="4647" actId="14100"/>
          <ac:picMkLst>
            <pc:docMk/>
            <pc:sldMk cId="2780317990" sldId="13145"/>
            <ac:picMk id="8" creationId="{7A61A348-780C-D029-D7CD-6392F3E3E508}"/>
          </ac:picMkLst>
        </pc:picChg>
        <pc:picChg chg="del">
          <ac:chgData name="Lucas Jellema" userId="7e183fbb-84e0-44b3-9b03-0792bc8d162b" providerId="ADAL" clId="{23C3E3E9-8E87-44C6-BCAF-818B6D1F1CA6}" dt="2024-06-01T14:11:25.395" v="4549" actId="478"/>
          <ac:picMkLst>
            <pc:docMk/>
            <pc:sldMk cId="2780317990" sldId="13145"/>
            <ac:picMk id="9" creationId="{07F9A44C-9593-7D34-722B-9E4AFBADD243}"/>
          </ac:picMkLst>
        </pc:picChg>
        <pc:picChg chg="add mod">
          <ac:chgData name="Lucas Jellema" userId="7e183fbb-84e0-44b3-9b03-0792bc8d162b" providerId="ADAL" clId="{23C3E3E9-8E87-44C6-BCAF-818B6D1F1CA6}" dt="2024-06-01T14:18:34.924" v="4734" actId="1076"/>
          <ac:picMkLst>
            <pc:docMk/>
            <pc:sldMk cId="2780317990" sldId="13145"/>
            <ac:picMk id="19" creationId="{A4468F30-F0EA-F600-F444-4D3238AA360E}"/>
          </ac:picMkLst>
        </pc:picChg>
        <pc:picChg chg="add mod">
          <ac:chgData name="Lucas Jellema" userId="7e183fbb-84e0-44b3-9b03-0792bc8d162b" providerId="ADAL" clId="{23C3E3E9-8E87-44C6-BCAF-818B6D1F1CA6}" dt="2024-06-01T14:20:51.312" v="4782" actId="1036"/>
          <ac:picMkLst>
            <pc:docMk/>
            <pc:sldMk cId="2780317990" sldId="13145"/>
            <ac:picMk id="21" creationId="{2FC09C31-8E2F-F88A-A373-DA48932BA0E4}"/>
          </ac:picMkLst>
        </pc:picChg>
        <pc:picChg chg="add mod">
          <ac:chgData name="Lucas Jellema" userId="7e183fbb-84e0-44b3-9b03-0792bc8d162b" providerId="ADAL" clId="{23C3E3E9-8E87-44C6-BCAF-818B6D1F1CA6}" dt="2024-06-01T14:22:00.717" v="4787" actId="1076"/>
          <ac:picMkLst>
            <pc:docMk/>
            <pc:sldMk cId="2780317990" sldId="13145"/>
            <ac:picMk id="25" creationId="{98B39A06-9D6C-168C-EEE2-75FD9FC1477A}"/>
          </ac:picMkLst>
        </pc:picChg>
        <pc:picChg chg="add mod">
          <ac:chgData name="Lucas Jellema" userId="7e183fbb-84e0-44b3-9b03-0792bc8d162b" providerId="ADAL" clId="{23C3E3E9-8E87-44C6-BCAF-818B6D1F1CA6}" dt="2024-06-01T14:20:43.912" v="4756" actId="1037"/>
          <ac:picMkLst>
            <pc:docMk/>
            <pc:sldMk cId="2780317990" sldId="13145"/>
            <ac:picMk id="1026" creationId="{ACE202E7-FFF7-0439-66BB-CC0819DBA9FE}"/>
          </ac:picMkLst>
        </pc:picChg>
        <pc:cxnChg chg="add mod">
          <ac:chgData name="Lucas Jellema" userId="7e183fbb-84e0-44b3-9b03-0792bc8d162b" providerId="ADAL" clId="{23C3E3E9-8E87-44C6-BCAF-818B6D1F1CA6}" dt="2024-06-01T14:20:43.912" v="4756" actId="1037"/>
          <ac:cxnSpMkLst>
            <pc:docMk/>
            <pc:sldMk cId="2780317990" sldId="13145"/>
            <ac:cxnSpMk id="13" creationId="{39A46F99-1997-C726-18E8-9E95E05AB2DF}"/>
          </ac:cxnSpMkLst>
        </pc:cxnChg>
        <pc:cxnChg chg="add mod">
          <ac:chgData name="Lucas Jellema" userId="7e183fbb-84e0-44b3-9b03-0792bc8d162b" providerId="ADAL" clId="{23C3E3E9-8E87-44C6-BCAF-818B6D1F1CA6}" dt="2024-06-01T14:20:43.912" v="4756" actId="1037"/>
          <ac:cxnSpMkLst>
            <pc:docMk/>
            <pc:sldMk cId="2780317990" sldId="13145"/>
            <ac:cxnSpMk id="14" creationId="{35FCA810-83DE-708D-37FA-FF68CF63631C}"/>
          </ac:cxnSpMkLst>
        </pc:cxnChg>
      </pc:sldChg>
      <pc:sldChg chg="addSp delSp modSp add mod modTransition">
        <pc:chgData name="Lucas Jellema" userId="7e183fbb-84e0-44b3-9b03-0792bc8d162b" providerId="ADAL" clId="{23C3E3E9-8E87-44C6-BCAF-818B6D1F1CA6}" dt="2024-06-01T14:24:42.582" v="4874" actId="20577"/>
        <pc:sldMkLst>
          <pc:docMk/>
          <pc:sldMk cId="3413069660" sldId="13146"/>
        </pc:sldMkLst>
        <pc:spChg chg="mod">
          <ac:chgData name="Lucas Jellema" userId="7e183fbb-84e0-44b3-9b03-0792bc8d162b" providerId="ADAL" clId="{23C3E3E9-8E87-44C6-BCAF-818B6D1F1CA6}" dt="2024-06-01T14:22:38.209" v="4851" actId="1037"/>
          <ac:spMkLst>
            <pc:docMk/>
            <pc:sldMk cId="3413069660" sldId="13146"/>
            <ac:spMk id="5" creationId="{1D006925-36AE-E3DE-A283-E5B75AE1C3B7}"/>
          </ac:spMkLst>
        </pc:spChg>
        <pc:spChg chg="mod">
          <ac:chgData name="Lucas Jellema" userId="7e183fbb-84e0-44b3-9b03-0792bc8d162b" providerId="ADAL" clId="{23C3E3E9-8E87-44C6-BCAF-818B6D1F1CA6}" dt="2024-06-01T14:22:38.209" v="4851" actId="1037"/>
          <ac:spMkLst>
            <pc:docMk/>
            <pc:sldMk cId="3413069660" sldId="13146"/>
            <ac:spMk id="6" creationId="{A62E271C-7046-02BA-66A0-65F32DA2A279}"/>
          </ac:spMkLst>
        </pc:spChg>
        <pc:spChg chg="mod">
          <ac:chgData name="Lucas Jellema" userId="7e183fbb-84e0-44b3-9b03-0792bc8d162b" providerId="ADAL" clId="{23C3E3E9-8E87-44C6-BCAF-818B6D1F1CA6}" dt="2024-06-01T14:24:42.582" v="4874" actId="20577"/>
          <ac:spMkLst>
            <pc:docMk/>
            <pc:sldMk cId="3413069660" sldId="13146"/>
            <ac:spMk id="7" creationId="{AB0E30DE-64AF-C63A-00CB-8F40C100821F}"/>
          </ac:spMkLst>
        </pc:spChg>
        <pc:spChg chg="mod">
          <ac:chgData name="Lucas Jellema" userId="7e183fbb-84e0-44b3-9b03-0792bc8d162b" providerId="ADAL" clId="{23C3E3E9-8E87-44C6-BCAF-818B6D1F1CA6}" dt="2024-06-01T14:22:38.209" v="4851" actId="1037"/>
          <ac:spMkLst>
            <pc:docMk/>
            <pc:sldMk cId="3413069660" sldId="13146"/>
            <ac:spMk id="11" creationId="{E34294F4-25C1-E25C-E410-767940CCA06F}"/>
          </ac:spMkLst>
        </pc:spChg>
        <pc:spChg chg="mod">
          <ac:chgData name="Lucas Jellema" userId="7e183fbb-84e0-44b3-9b03-0792bc8d162b" providerId="ADAL" clId="{23C3E3E9-8E87-44C6-BCAF-818B6D1F1CA6}" dt="2024-06-01T14:22:38.209" v="4851" actId="1037"/>
          <ac:spMkLst>
            <pc:docMk/>
            <pc:sldMk cId="3413069660" sldId="13146"/>
            <ac:spMk id="17" creationId="{FAE37257-A84D-731A-289D-E8B680C87A4B}"/>
          </ac:spMkLst>
        </pc:spChg>
        <pc:spChg chg="del">
          <ac:chgData name="Lucas Jellema" userId="7e183fbb-84e0-44b3-9b03-0792bc8d162b" providerId="ADAL" clId="{23C3E3E9-8E87-44C6-BCAF-818B6D1F1CA6}" dt="2024-06-01T14:22:46.145" v="4852" actId="478"/>
          <ac:spMkLst>
            <pc:docMk/>
            <pc:sldMk cId="3413069660" sldId="13146"/>
            <ac:spMk id="23" creationId="{C7F05103-D9F1-240D-2C2E-7FE1B905BFF5}"/>
          </ac:spMkLst>
        </pc:spChg>
        <pc:picChg chg="add del mod">
          <ac:chgData name="Lucas Jellema" userId="7e183fbb-84e0-44b3-9b03-0792bc8d162b" providerId="ADAL" clId="{23C3E3E9-8E87-44C6-BCAF-818B6D1F1CA6}" dt="2024-06-01T14:22:38.209" v="4851" actId="1037"/>
          <ac:picMkLst>
            <pc:docMk/>
            <pc:sldMk cId="3413069660" sldId="13146"/>
            <ac:picMk id="8" creationId="{7A61A348-780C-D029-D7CD-6392F3E3E508}"/>
          </ac:picMkLst>
        </pc:picChg>
        <pc:picChg chg="mod">
          <ac:chgData name="Lucas Jellema" userId="7e183fbb-84e0-44b3-9b03-0792bc8d162b" providerId="ADAL" clId="{23C3E3E9-8E87-44C6-BCAF-818B6D1F1CA6}" dt="2024-06-01T14:22:56.525" v="4856" actId="1076"/>
          <ac:picMkLst>
            <pc:docMk/>
            <pc:sldMk cId="3413069660" sldId="13146"/>
            <ac:picMk id="19" creationId="{A4468F30-F0EA-F600-F444-4D3238AA360E}"/>
          </ac:picMkLst>
        </pc:picChg>
        <pc:picChg chg="mod">
          <ac:chgData name="Lucas Jellema" userId="7e183fbb-84e0-44b3-9b03-0792bc8d162b" providerId="ADAL" clId="{23C3E3E9-8E87-44C6-BCAF-818B6D1F1CA6}" dt="2024-06-01T14:22:58.513" v="4857" actId="1076"/>
          <ac:picMkLst>
            <pc:docMk/>
            <pc:sldMk cId="3413069660" sldId="13146"/>
            <ac:picMk id="21" creationId="{2FC09C31-8E2F-F88A-A373-DA48932BA0E4}"/>
          </ac:picMkLst>
        </pc:picChg>
        <pc:picChg chg="mod">
          <ac:chgData name="Lucas Jellema" userId="7e183fbb-84e0-44b3-9b03-0792bc8d162b" providerId="ADAL" clId="{23C3E3E9-8E87-44C6-BCAF-818B6D1F1CA6}" dt="2024-06-01T14:22:51.950" v="4854" actId="1076"/>
          <ac:picMkLst>
            <pc:docMk/>
            <pc:sldMk cId="3413069660" sldId="13146"/>
            <ac:picMk id="25" creationId="{98B39A06-9D6C-168C-EEE2-75FD9FC1477A}"/>
          </ac:picMkLst>
        </pc:picChg>
        <pc:picChg chg="mod">
          <ac:chgData name="Lucas Jellema" userId="7e183fbb-84e0-44b3-9b03-0792bc8d162b" providerId="ADAL" clId="{23C3E3E9-8E87-44C6-BCAF-818B6D1F1CA6}" dt="2024-06-01T14:22:38.209" v="4851" actId="1037"/>
          <ac:picMkLst>
            <pc:docMk/>
            <pc:sldMk cId="3413069660" sldId="13146"/>
            <ac:picMk id="1026" creationId="{ACE202E7-FFF7-0439-66BB-CC0819DBA9FE}"/>
          </ac:picMkLst>
        </pc:picChg>
        <pc:cxnChg chg="mod">
          <ac:chgData name="Lucas Jellema" userId="7e183fbb-84e0-44b3-9b03-0792bc8d162b" providerId="ADAL" clId="{23C3E3E9-8E87-44C6-BCAF-818B6D1F1CA6}" dt="2024-06-01T14:22:38.209" v="4851" actId="1037"/>
          <ac:cxnSpMkLst>
            <pc:docMk/>
            <pc:sldMk cId="3413069660" sldId="13146"/>
            <ac:cxnSpMk id="13" creationId="{39A46F99-1997-C726-18E8-9E95E05AB2DF}"/>
          </ac:cxnSpMkLst>
        </pc:cxnChg>
        <pc:cxnChg chg="mod">
          <ac:chgData name="Lucas Jellema" userId="7e183fbb-84e0-44b3-9b03-0792bc8d162b" providerId="ADAL" clId="{23C3E3E9-8E87-44C6-BCAF-818B6D1F1CA6}" dt="2024-06-01T14:22:38.209" v="4851" actId="1037"/>
          <ac:cxnSpMkLst>
            <pc:docMk/>
            <pc:sldMk cId="3413069660" sldId="13146"/>
            <ac:cxnSpMk id="14" creationId="{35FCA810-83DE-708D-37FA-FF68CF63631C}"/>
          </ac:cxnSpMkLst>
        </pc:cxnChg>
      </pc:sldChg>
      <pc:sldChg chg="addSp delSp modSp add mod">
        <pc:chgData name="Lucas Jellema" userId="7e183fbb-84e0-44b3-9b03-0792bc8d162b" providerId="ADAL" clId="{23C3E3E9-8E87-44C6-BCAF-818B6D1F1CA6}" dt="2024-06-01T14:27:54.821" v="4936" actId="1440"/>
        <pc:sldMkLst>
          <pc:docMk/>
          <pc:sldMk cId="3013402470" sldId="13147"/>
        </pc:sldMkLst>
        <pc:spChg chg="mod">
          <ac:chgData name="Lucas Jellema" userId="7e183fbb-84e0-44b3-9b03-0792bc8d162b" providerId="ADAL" clId="{23C3E3E9-8E87-44C6-BCAF-818B6D1F1CA6}" dt="2024-06-01T14:25:32.520" v="4887" actId="20577"/>
          <ac:spMkLst>
            <pc:docMk/>
            <pc:sldMk cId="3013402470" sldId="13147"/>
            <ac:spMk id="3" creationId="{7A9F490B-26F6-21BC-EF49-17487883BF2B}"/>
          </ac:spMkLst>
        </pc:spChg>
        <pc:spChg chg="mod">
          <ac:chgData name="Lucas Jellema" userId="7e183fbb-84e0-44b3-9b03-0792bc8d162b" providerId="ADAL" clId="{23C3E3E9-8E87-44C6-BCAF-818B6D1F1CA6}" dt="2024-06-01T14:27:46.600" v="4932" actId="20577"/>
          <ac:spMkLst>
            <pc:docMk/>
            <pc:sldMk cId="3013402470" sldId="13147"/>
            <ac:spMk id="4" creationId="{694A331C-B1EB-A4E3-78E3-1F08A1EBA0F2}"/>
          </ac:spMkLst>
        </pc:spChg>
        <pc:picChg chg="del">
          <ac:chgData name="Lucas Jellema" userId="7e183fbb-84e0-44b3-9b03-0792bc8d162b" providerId="ADAL" clId="{23C3E3E9-8E87-44C6-BCAF-818B6D1F1CA6}" dt="2024-06-01T14:25:53.051" v="4926" actId="478"/>
          <ac:picMkLst>
            <pc:docMk/>
            <pc:sldMk cId="3013402470" sldId="13147"/>
            <ac:picMk id="8" creationId="{F697E8DB-6530-5909-F52D-2C8E075F913A}"/>
          </ac:picMkLst>
        </pc:picChg>
        <pc:picChg chg="add mod">
          <ac:chgData name="Lucas Jellema" userId="7e183fbb-84e0-44b3-9b03-0792bc8d162b" providerId="ADAL" clId="{23C3E3E9-8E87-44C6-BCAF-818B6D1F1CA6}" dt="2024-06-01T14:27:54.821" v="4936" actId="1440"/>
          <ac:picMkLst>
            <pc:docMk/>
            <pc:sldMk cId="3013402470" sldId="13147"/>
            <ac:picMk id="9" creationId="{459DAD8B-E73D-EB89-9A36-AEE4E3C86AC6}"/>
          </ac:picMkLst>
        </pc:picChg>
      </pc:sldChg>
      <pc:sldChg chg="addSp modSp new mod modAnim">
        <pc:chgData name="Lucas Jellema" userId="7e183fbb-84e0-44b3-9b03-0792bc8d162b" providerId="ADAL" clId="{23C3E3E9-8E87-44C6-BCAF-818B6D1F1CA6}" dt="2024-06-01T15:24:03.061" v="5527" actId="1076"/>
        <pc:sldMkLst>
          <pc:docMk/>
          <pc:sldMk cId="1656727711" sldId="13148"/>
        </pc:sldMkLst>
        <pc:spChg chg="add mod">
          <ac:chgData name="Lucas Jellema" userId="7e183fbb-84e0-44b3-9b03-0792bc8d162b" providerId="ADAL" clId="{23C3E3E9-8E87-44C6-BCAF-818B6D1F1CA6}" dt="2024-06-01T14:57:28.612" v="4997" actId="1076"/>
          <ac:spMkLst>
            <pc:docMk/>
            <pc:sldMk cId="1656727711" sldId="13148"/>
            <ac:spMk id="9" creationId="{3A95AB47-EA6D-EC05-6B0C-4F5CEF7C63D6}"/>
          </ac:spMkLst>
        </pc:spChg>
        <pc:picChg chg="add mod ord">
          <ac:chgData name="Lucas Jellema" userId="7e183fbb-84e0-44b3-9b03-0792bc8d162b" providerId="ADAL" clId="{23C3E3E9-8E87-44C6-BCAF-818B6D1F1CA6}" dt="2024-06-01T15:24:01.229" v="5526" actId="14100"/>
          <ac:picMkLst>
            <pc:docMk/>
            <pc:sldMk cId="1656727711" sldId="13148"/>
            <ac:picMk id="8" creationId="{23F1F25F-6992-9F26-5835-E2FFCD72F01F}"/>
          </ac:picMkLst>
        </pc:picChg>
        <pc:picChg chg="add mod">
          <ac:chgData name="Lucas Jellema" userId="7e183fbb-84e0-44b3-9b03-0792bc8d162b" providerId="ADAL" clId="{23C3E3E9-8E87-44C6-BCAF-818B6D1F1CA6}" dt="2024-06-01T15:24:03.061" v="5527" actId="1076"/>
          <ac:picMkLst>
            <pc:docMk/>
            <pc:sldMk cId="1656727711" sldId="13148"/>
            <ac:picMk id="11" creationId="{F96A0616-7254-AF91-5128-E4F6832F9038}"/>
          </ac:picMkLst>
        </pc:picChg>
      </pc:sldChg>
      <pc:sldChg chg="addSp modSp new mod">
        <pc:chgData name="Lucas Jellema" userId="7e183fbb-84e0-44b3-9b03-0792bc8d162b" providerId="ADAL" clId="{23C3E3E9-8E87-44C6-BCAF-818B6D1F1CA6}" dt="2024-06-01T15:12:33.713" v="5197" actId="1440"/>
        <pc:sldMkLst>
          <pc:docMk/>
          <pc:sldMk cId="2644547088" sldId="13149"/>
        </pc:sldMkLst>
        <pc:picChg chg="add mod">
          <ac:chgData name="Lucas Jellema" userId="7e183fbb-84e0-44b3-9b03-0792bc8d162b" providerId="ADAL" clId="{23C3E3E9-8E87-44C6-BCAF-818B6D1F1CA6}" dt="2024-06-01T15:12:33.713" v="5197" actId="1440"/>
          <ac:picMkLst>
            <pc:docMk/>
            <pc:sldMk cId="2644547088" sldId="13149"/>
            <ac:picMk id="8" creationId="{9A62592B-A2D5-7258-27ED-A8A650FE3E1F}"/>
          </ac:picMkLst>
        </pc:picChg>
      </pc:sldChg>
      <pc:sldChg chg="addSp modSp add mod modTransition">
        <pc:chgData name="Lucas Jellema" userId="7e183fbb-84e0-44b3-9b03-0792bc8d162b" providerId="ADAL" clId="{23C3E3E9-8E87-44C6-BCAF-818B6D1F1CA6}" dt="2024-06-01T15:13:07.666" v="5203"/>
        <pc:sldMkLst>
          <pc:docMk/>
          <pc:sldMk cId="2695957722" sldId="13150"/>
        </pc:sldMkLst>
        <pc:picChg chg="mod">
          <ac:chgData name="Lucas Jellema" userId="7e183fbb-84e0-44b3-9b03-0792bc8d162b" providerId="ADAL" clId="{23C3E3E9-8E87-44C6-BCAF-818B6D1F1CA6}" dt="2024-06-01T15:13:04.546" v="5202" actId="14100"/>
          <ac:picMkLst>
            <pc:docMk/>
            <pc:sldMk cId="2695957722" sldId="13150"/>
            <ac:picMk id="8" creationId="{9A62592B-A2D5-7258-27ED-A8A650FE3E1F}"/>
          </ac:picMkLst>
        </pc:picChg>
        <pc:picChg chg="add mod">
          <ac:chgData name="Lucas Jellema" userId="7e183fbb-84e0-44b3-9b03-0792bc8d162b" providerId="ADAL" clId="{23C3E3E9-8E87-44C6-BCAF-818B6D1F1CA6}" dt="2024-06-01T15:13:00.684" v="5201" actId="1076"/>
          <ac:picMkLst>
            <pc:docMk/>
            <pc:sldMk cId="2695957722" sldId="13150"/>
            <ac:picMk id="9" creationId="{8EF75A0A-F8D4-379C-D36E-9BB10319F09B}"/>
          </ac:picMkLst>
        </pc:picChg>
      </pc:sldChg>
      <pc:sldChg chg="addSp modSp new mod">
        <pc:chgData name="Lucas Jellema" userId="7e183fbb-84e0-44b3-9b03-0792bc8d162b" providerId="ADAL" clId="{23C3E3E9-8E87-44C6-BCAF-818B6D1F1CA6}" dt="2024-06-01T15:22:35.092" v="5504" actId="1076"/>
        <pc:sldMkLst>
          <pc:docMk/>
          <pc:sldMk cId="3978668168" sldId="13151"/>
        </pc:sldMkLst>
        <pc:spChg chg="mod">
          <ac:chgData name="Lucas Jellema" userId="7e183fbb-84e0-44b3-9b03-0792bc8d162b" providerId="ADAL" clId="{23C3E3E9-8E87-44C6-BCAF-818B6D1F1CA6}" dt="2024-06-01T15:18:48.704" v="5344" actId="20577"/>
          <ac:spMkLst>
            <pc:docMk/>
            <pc:sldMk cId="3978668168" sldId="13151"/>
            <ac:spMk id="3" creationId="{7326F833-3484-A759-0E23-CCD832A66926}"/>
          </ac:spMkLst>
        </pc:spChg>
        <pc:spChg chg="mod">
          <ac:chgData name="Lucas Jellema" userId="7e183fbb-84e0-44b3-9b03-0792bc8d162b" providerId="ADAL" clId="{23C3E3E9-8E87-44C6-BCAF-818B6D1F1CA6}" dt="2024-06-01T15:21:53.442" v="5499" actId="20577"/>
          <ac:spMkLst>
            <pc:docMk/>
            <pc:sldMk cId="3978668168" sldId="13151"/>
            <ac:spMk id="4" creationId="{17FDB25C-5A77-D44F-93A4-422D5D3FC607}"/>
          </ac:spMkLst>
        </pc:spChg>
        <pc:picChg chg="add mod modCrop">
          <ac:chgData name="Lucas Jellema" userId="7e183fbb-84e0-44b3-9b03-0792bc8d162b" providerId="ADAL" clId="{23C3E3E9-8E87-44C6-BCAF-818B6D1F1CA6}" dt="2024-06-01T15:22:35.092" v="5504" actId="1076"/>
          <ac:picMkLst>
            <pc:docMk/>
            <pc:sldMk cId="3978668168" sldId="13151"/>
            <ac:picMk id="8" creationId="{72D13A6B-4373-2C08-0C81-D34AE78B2F6D}"/>
          </ac:picMkLst>
        </pc:picChg>
      </pc:sldChg>
      <pc:sldChg chg="modSp add mod modTransition">
        <pc:chgData name="Lucas Jellema" userId="7e183fbb-84e0-44b3-9b03-0792bc8d162b" providerId="ADAL" clId="{23C3E3E9-8E87-44C6-BCAF-818B6D1F1CA6}" dt="2024-06-01T15:23:18.709" v="5525" actId="1038"/>
        <pc:sldMkLst>
          <pc:docMk/>
          <pc:sldMk cId="4146009186" sldId="13152"/>
        </pc:sldMkLst>
        <pc:spChg chg="mod">
          <ac:chgData name="Lucas Jellema" userId="7e183fbb-84e0-44b3-9b03-0792bc8d162b" providerId="ADAL" clId="{23C3E3E9-8E87-44C6-BCAF-818B6D1F1CA6}" dt="2024-06-01T15:23:04.161" v="5513" actId="20577"/>
          <ac:spMkLst>
            <pc:docMk/>
            <pc:sldMk cId="4146009186" sldId="13152"/>
            <ac:spMk id="4" creationId="{17FDB25C-5A77-D44F-93A4-422D5D3FC607}"/>
          </ac:spMkLst>
        </pc:spChg>
        <pc:picChg chg="mod">
          <ac:chgData name="Lucas Jellema" userId="7e183fbb-84e0-44b3-9b03-0792bc8d162b" providerId="ADAL" clId="{23C3E3E9-8E87-44C6-BCAF-818B6D1F1CA6}" dt="2024-06-01T15:23:18.709" v="5525" actId="1038"/>
          <ac:picMkLst>
            <pc:docMk/>
            <pc:sldMk cId="4146009186" sldId="13152"/>
            <ac:picMk id="8" creationId="{72D13A6B-4373-2C08-0C81-D34AE78B2F6D}"/>
          </ac:picMkLst>
        </pc:picChg>
      </pc:sldChg>
      <pc:sldChg chg="addSp modSp add mod ord">
        <pc:chgData name="Lucas Jellema" userId="7e183fbb-84e0-44b3-9b03-0792bc8d162b" providerId="ADAL" clId="{23C3E3E9-8E87-44C6-BCAF-818B6D1F1CA6}" dt="2024-06-03T06:49:42.391" v="9167"/>
        <pc:sldMkLst>
          <pc:docMk/>
          <pc:sldMk cId="25476655" sldId="13153"/>
        </pc:sldMkLst>
        <pc:spChg chg="mod">
          <ac:chgData name="Lucas Jellema" userId="7e183fbb-84e0-44b3-9b03-0792bc8d162b" providerId="ADAL" clId="{23C3E3E9-8E87-44C6-BCAF-818B6D1F1CA6}" dt="2024-06-02T07:09:44.456" v="7752" actId="20577"/>
          <ac:spMkLst>
            <pc:docMk/>
            <pc:sldMk cId="25476655" sldId="13153"/>
            <ac:spMk id="3" creationId="{F7B2C5FD-3447-3C73-B853-6FBFAA46AE3E}"/>
          </ac:spMkLst>
        </pc:spChg>
        <pc:spChg chg="mod">
          <ac:chgData name="Lucas Jellema" userId="7e183fbb-84e0-44b3-9b03-0792bc8d162b" providerId="ADAL" clId="{23C3E3E9-8E87-44C6-BCAF-818B6D1F1CA6}" dt="2024-06-03T04:54:33.186" v="7973" actId="20577"/>
          <ac:spMkLst>
            <pc:docMk/>
            <pc:sldMk cId="25476655" sldId="13153"/>
            <ac:spMk id="4" creationId="{D8076A38-2190-430E-E661-30918569C88D}"/>
          </ac:spMkLst>
        </pc:spChg>
        <pc:picChg chg="add mod">
          <ac:chgData name="Lucas Jellema" userId="7e183fbb-84e0-44b3-9b03-0792bc8d162b" providerId="ADAL" clId="{23C3E3E9-8E87-44C6-BCAF-818B6D1F1CA6}" dt="2024-06-03T04:54:41.072" v="7977" actId="1036"/>
          <ac:picMkLst>
            <pc:docMk/>
            <pc:sldMk cId="25476655" sldId="13153"/>
            <ac:picMk id="8" creationId="{F228AB6D-B326-1F0B-0735-F8D8B437020F}"/>
          </ac:picMkLst>
        </pc:picChg>
      </pc:sldChg>
      <pc:sldChg chg="modSp add mod ord">
        <pc:chgData name="Lucas Jellema" userId="7e183fbb-84e0-44b3-9b03-0792bc8d162b" providerId="ADAL" clId="{23C3E3E9-8E87-44C6-BCAF-818B6D1F1CA6}" dt="2024-06-01T15:30:20.459" v="6022"/>
        <pc:sldMkLst>
          <pc:docMk/>
          <pc:sldMk cId="1354389911" sldId="13154"/>
        </pc:sldMkLst>
        <pc:spChg chg="mod">
          <ac:chgData name="Lucas Jellema" userId="7e183fbb-84e0-44b3-9b03-0792bc8d162b" providerId="ADAL" clId="{23C3E3E9-8E87-44C6-BCAF-818B6D1F1CA6}" dt="2024-06-01T15:29:18.508" v="5912" actId="6549"/>
          <ac:spMkLst>
            <pc:docMk/>
            <pc:sldMk cId="1354389911" sldId="13154"/>
            <ac:spMk id="3" creationId="{5E04B11A-E626-D948-BA73-567E927A1EDF}"/>
          </ac:spMkLst>
        </pc:spChg>
        <pc:spChg chg="mod">
          <ac:chgData name="Lucas Jellema" userId="7e183fbb-84e0-44b3-9b03-0792bc8d162b" providerId="ADAL" clId="{23C3E3E9-8E87-44C6-BCAF-818B6D1F1CA6}" dt="2024-06-01T15:30:01.295" v="6020" actId="20577"/>
          <ac:spMkLst>
            <pc:docMk/>
            <pc:sldMk cId="1354389911" sldId="13154"/>
            <ac:spMk id="4" creationId="{A20DC037-8E1E-6EFD-AC36-FEAA5C1D1AC8}"/>
          </ac:spMkLst>
        </pc:spChg>
      </pc:sldChg>
      <pc:sldChg chg="addSp delSp modSp new mod">
        <pc:chgData name="Lucas Jellema" userId="7e183fbb-84e0-44b3-9b03-0792bc8d162b" providerId="ADAL" clId="{23C3E3E9-8E87-44C6-BCAF-818B6D1F1CA6}" dt="2024-06-02T07:01:54.962" v="7629" actId="1440"/>
        <pc:sldMkLst>
          <pc:docMk/>
          <pc:sldMk cId="443278556" sldId="13155"/>
        </pc:sldMkLst>
        <pc:spChg chg="mod">
          <ac:chgData name="Lucas Jellema" userId="7e183fbb-84e0-44b3-9b03-0792bc8d162b" providerId="ADAL" clId="{23C3E3E9-8E87-44C6-BCAF-818B6D1F1CA6}" dt="2024-06-01T18:07:35.889" v="6051" actId="20577"/>
          <ac:spMkLst>
            <pc:docMk/>
            <pc:sldMk cId="443278556" sldId="13155"/>
            <ac:spMk id="3" creationId="{4E106BD7-0A63-2F57-4A0E-5E9A4EFBE7B1}"/>
          </ac:spMkLst>
        </pc:spChg>
        <pc:picChg chg="add del">
          <ac:chgData name="Lucas Jellema" userId="7e183fbb-84e0-44b3-9b03-0792bc8d162b" providerId="ADAL" clId="{23C3E3E9-8E87-44C6-BCAF-818B6D1F1CA6}" dt="2024-06-02T07:01:31.684" v="7622" actId="22"/>
          <ac:picMkLst>
            <pc:docMk/>
            <pc:sldMk cId="443278556" sldId="13155"/>
            <ac:picMk id="8" creationId="{B05B83EF-BC19-5B59-1810-61CBEA1D5326}"/>
          </ac:picMkLst>
        </pc:picChg>
        <pc:picChg chg="add mod">
          <ac:chgData name="Lucas Jellema" userId="7e183fbb-84e0-44b3-9b03-0792bc8d162b" providerId="ADAL" clId="{23C3E3E9-8E87-44C6-BCAF-818B6D1F1CA6}" dt="2024-06-02T07:01:54.962" v="7629" actId="1440"/>
          <ac:picMkLst>
            <pc:docMk/>
            <pc:sldMk cId="443278556" sldId="13155"/>
            <ac:picMk id="10" creationId="{9167C465-94BD-1FD6-5AB5-A47F298472AE}"/>
          </ac:picMkLst>
        </pc:picChg>
      </pc:sldChg>
      <pc:sldChg chg="addSp delSp modSp new mod modAnim">
        <pc:chgData name="Lucas Jellema" userId="7e183fbb-84e0-44b3-9b03-0792bc8d162b" providerId="ADAL" clId="{23C3E3E9-8E87-44C6-BCAF-818B6D1F1CA6}" dt="2024-06-01T18:08:45.982" v="6132" actId="14100"/>
        <pc:sldMkLst>
          <pc:docMk/>
          <pc:sldMk cId="3845437948" sldId="13156"/>
        </pc:sldMkLst>
        <pc:spChg chg="mod">
          <ac:chgData name="Lucas Jellema" userId="7e183fbb-84e0-44b3-9b03-0792bc8d162b" providerId="ADAL" clId="{23C3E3E9-8E87-44C6-BCAF-818B6D1F1CA6}" dt="2024-06-01T18:07:58.625" v="6117" actId="20577"/>
          <ac:spMkLst>
            <pc:docMk/>
            <pc:sldMk cId="3845437948" sldId="13156"/>
            <ac:spMk id="3" creationId="{FB0FA4C6-8393-0E0B-3BE6-DD8488B2D43F}"/>
          </ac:spMkLst>
        </pc:spChg>
        <pc:picChg chg="add del mod">
          <ac:chgData name="Lucas Jellema" userId="7e183fbb-84e0-44b3-9b03-0792bc8d162b" providerId="ADAL" clId="{23C3E3E9-8E87-44C6-BCAF-818B6D1F1CA6}" dt="2024-06-01T18:08:12.488" v="6121" actId="22"/>
          <ac:picMkLst>
            <pc:docMk/>
            <pc:sldMk cId="3845437948" sldId="13156"/>
            <ac:picMk id="8" creationId="{DD79A77F-7989-B2A6-726E-40B02F804FB2}"/>
          </ac:picMkLst>
        </pc:picChg>
        <pc:picChg chg="add mod">
          <ac:chgData name="Lucas Jellema" userId="7e183fbb-84e0-44b3-9b03-0792bc8d162b" providerId="ADAL" clId="{23C3E3E9-8E87-44C6-BCAF-818B6D1F1CA6}" dt="2024-06-01T18:08:20.457" v="6126" actId="1076"/>
          <ac:picMkLst>
            <pc:docMk/>
            <pc:sldMk cId="3845437948" sldId="13156"/>
            <ac:picMk id="10" creationId="{33B4DD43-BAF2-5935-DFA7-076302BAF8AB}"/>
          </ac:picMkLst>
        </pc:picChg>
        <pc:picChg chg="add mod">
          <ac:chgData name="Lucas Jellema" userId="7e183fbb-84e0-44b3-9b03-0792bc8d162b" providerId="ADAL" clId="{23C3E3E9-8E87-44C6-BCAF-818B6D1F1CA6}" dt="2024-06-01T18:08:45.982" v="6132" actId="14100"/>
          <ac:picMkLst>
            <pc:docMk/>
            <pc:sldMk cId="3845437948" sldId="13156"/>
            <ac:picMk id="12" creationId="{9EFB6860-65FB-F30E-66B3-EDA9A55D62A7}"/>
          </ac:picMkLst>
        </pc:picChg>
      </pc:sldChg>
      <pc:sldChg chg="modSp new mod">
        <pc:chgData name="Lucas Jellema" userId="7e183fbb-84e0-44b3-9b03-0792bc8d162b" providerId="ADAL" clId="{23C3E3E9-8E87-44C6-BCAF-818B6D1F1CA6}" dt="2024-06-01T18:12:37.011" v="6455" actId="20577"/>
        <pc:sldMkLst>
          <pc:docMk/>
          <pc:sldMk cId="4002181694" sldId="13157"/>
        </pc:sldMkLst>
        <pc:spChg chg="mod">
          <ac:chgData name="Lucas Jellema" userId="7e183fbb-84e0-44b3-9b03-0792bc8d162b" providerId="ADAL" clId="{23C3E3E9-8E87-44C6-BCAF-818B6D1F1CA6}" dt="2024-06-01T18:08:58.788" v="6161" actId="20577"/>
          <ac:spMkLst>
            <pc:docMk/>
            <pc:sldMk cId="4002181694" sldId="13157"/>
            <ac:spMk id="3" creationId="{7BF866C0-1A7D-2033-4767-63741F72EA5A}"/>
          </ac:spMkLst>
        </pc:spChg>
        <pc:spChg chg="mod">
          <ac:chgData name="Lucas Jellema" userId="7e183fbb-84e0-44b3-9b03-0792bc8d162b" providerId="ADAL" clId="{23C3E3E9-8E87-44C6-BCAF-818B6D1F1CA6}" dt="2024-06-01T18:12:37.011" v="6455" actId="20577"/>
          <ac:spMkLst>
            <pc:docMk/>
            <pc:sldMk cId="4002181694" sldId="13157"/>
            <ac:spMk id="4" creationId="{78059999-151F-8BD3-7768-3FF092F9D23B}"/>
          </ac:spMkLst>
        </pc:spChg>
      </pc:sldChg>
      <pc:sldChg chg="addSp modSp new mod">
        <pc:chgData name="Lucas Jellema" userId="7e183fbb-84e0-44b3-9b03-0792bc8d162b" providerId="ADAL" clId="{23C3E3E9-8E87-44C6-BCAF-818B6D1F1CA6}" dt="2024-06-01T18:12:52.614" v="6460" actId="1076"/>
        <pc:sldMkLst>
          <pc:docMk/>
          <pc:sldMk cId="994026483" sldId="13158"/>
        </pc:sldMkLst>
        <pc:picChg chg="add mod">
          <ac:chgData name="Lucas Jellema" userId="7e183fbb-84e0-44b3-9b03-0792bc8d162b" providerId="ADAL" clId="{23C3E3E9-8E87-44C6-BCAF-818B6D1F1CA6}" dt="2024-06-01T18:12:52.614" v="6460" actId="1076"/>
          <ac:picMkLst>
            <pc:docMk/>
            <pc:sldMk cId="994026483" sldId="13158"/>
            <ac:picMk id="8" creationId="{A1FB5D34-C5B5-958A-B667-E3A03744A02B}"/>
          </ac:picMkLst>
        </pc:picChg>
      </pc:sldChg>
      <pc:sldChg chg="addSp modSp add mod modTransition">
        <pc:chgData name="Lucas Jellema" userId="7e183fbb-84e0-44b3-9b03-0792bc8d162b" providerId="ADAL" clId="{23C3E3E9-8E87-44C6-BCAF-818B6D1F1CA6}" dt="2024-06-01T18:15:03.771" v="6476" actId="1440"/>
        <pc:sldMkLst>
          <pc:docMk/>
          <pc:sldMk cId="816267876" sldId="13159"/>
        </pc:sldMkLst>
        <pc:picChg chg="mod">
          <ac:chgData name="Lucas Jellema" userId="7e183fbb-84e0-44b3-9b03-0792bc8d162b" providerId="ADAL" clId="{23C3E3E9-8E87-44C6-BCAF-818B6D1F1CA6}" dt="2024-06-01T18:13:06.417" v="6466" actId="14100"/>
          <ac:picMkLst>
            <pc:docMk/>
            <pc:sldMk cId="816267876" sldId="13159"/>
            <ac:picMk id="8" creationId="{A1FB5D34-C5B5-958A-B667-E3A03744A02B}"/>
          </ac:picMkLst>
        </pc:picChg>
        <pc:picChg chg="add mod">
          <ac:chgData name="Lucas Jellema" userId="7e183fbb-84e0-44b3-9b03-0792bc8d162b" providerId="ADAL" clId="{23C3E3E9-8E87-44C6-BCAF-818B6D1F1CA6}" dt="2024-06-01T18:14:59.939" v="6474" actId="1440"/>
          <ac:picMkLst>
            <pc:docMk/>
            <pc:sldMk cId="816267876" sldId="13159"/>
            <ac:picMk id="9" creationId="{3F0A3682-C8C4-C25E-CB42-6486D1A206D2}"/>
          </ac:picMkLst>
        </pc:picChg>
        <pc:picChg chg="add mod">
          <ac:chgData name="Lucas Jellema" userId="7e183fbb-84e0-44b3-9b03-0792bc8d162b" providerId="ADAL" clId="{23C3E3E9-8E87-44C6-BCAF-818B6D1F1CA6}" dt="2024-06-01T18:15:03.771" v="6476" actId="1440"/>
          <ac:picMkLst>
            <pc:docMk/>
            <pc:sldMk cId="816267876" sldId="13159"/>
            <ac:picMk id="11" creationId="{09D51AF6-6A55-A744-EE62-CB4B00367F41}"/>
          </ac:picMkLst>
        </pc:picChg>
      </pc:sldChg>
      <pc:sldChg chg="addSp delSp modSp new mod">
        <pc:chgData name="Lucas Jellema" userId="7e183fbb-84e0-44b3-9b03-0792bc8d162b" providerId="ADAL" clId="{23C3E3E9-8E87-44C6-BCAF-818B6D1F1CA6}" dt="2024-06-01T18:18:38.374" v="6532" actId="1440"/>
        <pc:sldMkLst>
          <pc:docMk/>
          <pc:sldMk cId="4158061516" sldId="13160"/>
        </pc:sldMkLst>
        <pc:spChg chg="mod">
          <ac:chgData name="Lucas Jellema" userId="7e183fbb-84e0-44b3-9b03-0792bc8d162b" providerId="ADAL" clId="{23C3E3E9-8E87-44C6-BCAF-818B6D1F1CA6}" dt="2024-06-01T18:15:19.430" v="6494" actId="20577"/>
          <ac:spMkLst>
            <pc:docMk/>
            <pc:sldMk cId="4158061516" sldId="13160"/>
            <ac:spMk id="3" creationId="{6C334129-FCEC-1BF7-120E-8AC02199EB12}"/>
          </ac:spMkLst>
        </pc:spChg>
        <pc:picChg chg="add del mod">
          <ac:chgData name="Lucas Jellema" userId="7e183fbb-84e0-44b3-9b03-0792bc8d162b" providerId="ADAL" clId="{23C3E3E9-8E87-44C6-BCAF-818B6D1F1CA6}" dt="2024-06-01T18:18:25.098" v="6513" actId="478"/>
          <ac:picMkLst>
            <pc:docMk/>
            <pc:sldMk cId="4158061516" sldId="13160"/>
            <ac:picMk id="8" creationId="{D65484E4-A31F-B608-94FE-99B56B21D795}"/>
          </ac:picMkLst>
        </pc:picChg>
        <pc:picChg chg="add mod">
          <ac:chgData name="Lucas Jellema" userId="7e183fbb-84e0-44b3-9b03-0792bc8d162b" providerId="ADAL" clId="{23C3E3E9-8E87-44C6-BCAF-818B6D1F1CA6}" dt="2024-06-01T18:18:38.374" v="6532" actId="1440"/>
          <ac:picMkLst>
            <pc:docMk/>
            <pc:sldMk cId="4158061516" sldId="13160"/>
            <ac:picMk id="10" creationId="{1973BDAD-0362-C6AE-C570-D926051241FD}"/>
          </ac:picMkLst>
        </pc:picChg>
      </pc:sldChg>
      <pc:sldChg chg="addSp modSp new mod">
        <pc:chgData name="Lucas Jellema" userId="7e183fbb-84e0-44b3-9b03-0792bc8d162b" providerId="ADAL" clId="{23C3E3E9-8E87-44C6-BCAF-818B6D1F1CA6}" dt="2024-06-01T18:20:08.512" v="6537" actId="14100"/>
        <pc:sldMkLst>
          <pc:docMk/>
          <pc:sldMk cId="3192206692" sldId="13161"/>
        </pc:sldMkLst>
        <pc:spChg chg="mod">
          <ac:chgData name="Lucas Jellema" userId="7e183fbb-84e0-44b3-9b03-0792bc8d162b" providerId="ADAL" clId="{23C3E3E9-8E87-44C6-BCAF-818B6D1F1CA6}" dt="2024-06-01T18:17:01.587" v="6512" actId="20577"/>
          <ac:spMkLst>
            <pc:docMk/>
            <pc:sldMk cId="3192206692" sldId="13161"/>
            <ac:spMk id="3" creationId="{9B3B4022-6DCB-0C63-8BD4-30D92DC45234}"/>
          </ac:spMkLst>
        </pc:spChg>
        <pc:picChg chg="add mod">
          <ac:chgData name="Lucas Jellema" userId="7e183fbb-84e0-44b3-9b03-0792bc8d162b" providerId="ADAL" clId="{23C3E3E9-8E87-44C6-BCAF-818B6D1F1CA6}" dt="2024-06-01T18:20:08.512" v="6537" actId="14100"/>
          <ac:picMkLst>
            <pc:docMk/>
            <pc:sldMk cId="3192206692" sldId="13161"/>
            <ac:picMk id="8" creationId="{D2A96F00-51EB-1DBC-DB0F-460C369488B6}"/>
          </ac:picMkLst>
        </pc:picChg>
      </pc:sldChg>
      <pc:sldChg chg="modSp add mod ord">
        <pc:chgData name="Lucas Jellema" userId="7e183fbb-84e0-44b3-9b03-0792bc8d162b" providerId="ADAL" clId="{23C3E3E9-8E87-44C6-BCAF-818B6D1F1CA6}" dt="2024-06-01T18:23:19.286" v="6763" actId="20577"/>
        <pc:sldMkLst>
          <pc:docMk/>
          <pc:sldMk cId="2950281223" sldId="13162"/>
        </pc:sldMkLst>
        <pc:spChg chg="mod">
          <ac:chgData name="Lucas Jellema" userId="7e183fbb-84e0-44b3-9b03-0792bc8d162b" providerId="ADAL" clId="{23C3E3E9-8E87-44C6-BCAF-818B6D1F1CA6}" dt="2024-06-01T18:23:19.286" v="6763" actId="20577"/>
          <ac:spMkLst>
            <pc:docMk/>
            <pc:sldMk cId="2950281223" sldId="13162"/>
            <ac:spMk id="4" creationId="{78059999-151F-8BD3-7768-3FF092F9D23B}"/>
          </ac:spMkLst>
        </pc:spChg>
      </pc:sldChg>
      <pc:sldChg chg="addSp delSp modSp new mod">
        <pc:chgData name="Lucas Jellema" userId="7e183fbb-84e0-44b3-9b03-0792bc8d162b" providerId="ADAL" clId="{23C3E3E9-8E87-44C6-BCAF-818B6D1F1CA6}" dt="2024-06-02T06:55:08.319" v="7618" actId="14100"/>
        <pc:sldMkLst>
          <pc:docMk/>
          <pc:sldMk cId="467453104" sldId="13163"/>
        </pc:sldMkLst>
        <pc:spChg chg="mod">
          <ac:chgData name="Lucas Jellema" userId="7e183fbb-84e0-44b3-9b03-0792bc8d162b" providerId="ADAL" clId="{23C3E3E9-8E87-44C6-BCAF-818B6D1F1CA6}" dt="2024-06-01T18:21:55.670" v="6725" actId="20577"/>
          <ac:spMkLst>
            <pc:docMk/>
            <pc:sldMk cId="467453104" sldId="13163"/>
            <ac:spMk id="3" creationId="{7EE72FCA-A3A8-BA4F-4BAC-018098AC0780}"/>
          </ac:spMkLst>
        </pc:spChg>
        <pc:picChg chg="add mod">
          <ac:chgData name="Lucas Jellema" userId="7e183fbb-84e0-44b3-9b03-0792bc8d162b" providerId="ADAL" clId="{23C3E3E9-8E87-44C6-BCAF-818B6D1F1CA6}" dt="2024-06-02T06:55:03.300" v="7617" actId="14100"/>
          <ac:picMkLst>
            <pc:docMk/>
            <pc:sldMk cId="467453104" sldId="13163"/>
            <ac:picMk id="8" creationId="{13139C5A-777A-55CE-32D3-B326C582DCDC}"/>
          </ac:picMkLst>
        </pc:picChg>
        <pc:picChg chg="add del">
          <ac:chgData name="Lucas Jellema" userId="7e183fbb-84e0-44b3-9b03-0792bc8d162b" providerId="ADAL" clId="{23C3E3E9-8E87-44C6-BCAF-818B6D1F1CA6}" dt="2024-06-01T18:22:52.869" v="6727" actId="22"/>
          <ac:picMkLst>
            <pc:docMk/>
            <pc:sldMk cId="467453104" sldId="13163"/>
            <ac:picMk id="8" creationId="{B066C932-6CBA-B6EA-6C0E-54EB188C9163}"/>
          </ac:picMkLst>
        </pc:picChg>
        <pc:picChg chg="add mod">
          <ac:chgData name="Lucas Jellema" userId="7e183fbb-84e0-44b3-9b03-0792bc8d162b" providerId="ADAL" clId="{23C3E3E9-8E87-44C6-BCAF-818B6D1F1CA6}" dt="2024-06-02T06:55:08.319" v="7618" actId="14100"/>
          <ac:picMkLst>
            <pc:docMk/>
            <pc:sldMk cId="467453104" sldId="13163"/>
            <ac:picMk id="10" creationId="{985661C9-827E-A5D3-275A-2BEEA34E0FA0}"/>
          </ac:picMkLst>
        </pc:picChg>
      </pc:sldChg>
      <pc:sldChg chg="addSp modSp new mod modAnim">
        <pc:chgData name="Lucas Jellema" userId="7e183fbb-84e0-44b3-9b03-0792bc8d162b" providerId="ADAL" clId="{23C3E3E9-8E87-44C6-BCAF-818B6D1F1CA6}" dt="2024-06-01T18:24:53.206" v="6813"/>
        <pc:sldMkLst>
          <pc:docMk/>
          <pc:sldMk cId="2429083406" sldId="13164"/>
        </pc:sldMkLst>
        <pc:spChg chg="mod">
          <ac:chgData name="Lucas Jellema" userId="7e183fbb-84e0-44b3-9b03-0792bc8d162b" providerId="ADAL" clId="{23C3E3E9-8E87-44C6-BCAF-818B6D1F1CA6}" dt="2024-06-01T18:23:55.654" v="6798" actId="20577"/>
          <ac:spMkLst>
            <pc:docMk/>
            <pc:sldMk cId="2429083406" sldId="13164"/>
            <ac:spMk id="3" creationId="{78EF4342-9127-4D33-5B69-DC117D589121}"/>
          </ac:spMkLst>
        </pc:spChg>
        <pc:picChg chg="add mod">
          <ac:chgData name="Lucas Jellema" userId="7e183fbb-84e0-44b3-9b03-0792bc8d162b" providerId="ADAL" clId="{23C3E3E9-8E87-44C6-BCAF-818B6D1F1CA6}" dt="2024-06-01T18:24:07.147" v="6804" actId="1440"/>
          <ac:picMkLst>
            <pc:docMk/>
            <pc:sldMk cId="2429083406" sldId="13164"/>
            <ac:picMk id="8" creationId="{9396A0EF-B06E-D5B2-0FF6-3AA98F6C9332}"/>
          </ac:picMkLst>
        </pc:picChg>
        <pc:picChg chg="add mod">
          <ac:chgData name="Lucas Jellema" userId="7e183fbb-84e0-44b3-9b03-0792bc8d162b" providerId="ADAL" clId="{23C3E3E9-8E87-44C6-BCAF-818B6D1F1CA6}" dt="2024-06-01T18:24:48.043" v="6812" actId="1076"/>
          <ac:picMkLst>
            <pc:docMk/>
            <pc:sldMk cId="2429083406" sldId="13164"/>
            <ac:picMk id="10" creationId="{8E5100D1-E52A-0043-7936-B0FA4D642865}"/>
          </ac:picMkLst>
        </pc:picChg>
      </pc:sldChg>
      <pc:sldChg chg="addSp delSp modSp add mod modAnim">
        <pc:chgData name="Lucas Jellema" userId="7e183fbb-84e0-44b3-9b03-0792bc8d162b" providerId="ADAL" clId="{23C3E3E9-8E87-44C6-BCAF-818B6D1F1CA6}" dt="2024-06-01T18:27:03.037" v="6839"/>
        <pc:sldMkLst>
          <pc:docMk/>
          <pc:sldMk cId="1317522804" sldId="13165"/>
        </pc:sldMkLst>
        <pc:picChg chg="mod">
          <ac:chgData name="Lucas Jellema" userId="7e183fbb-84e0-44b3-9b03-0792bc8d162b" providerId="ADAL" clId="{23C3E3E9-8E87-44C6-BCAF-818B6D1F1CA6}" dt="2024-06-01T18:25:14.694" v="6815" actId="14100"/>
          <ac:picMkLst>
            <pc:docMk/>
            <pc:sldMk cId="1317522804" sldId="13165"/>
            <ac:picMk id="8" creationId="{9396A0EF-B06E-D5B2-0FF6-3AA98F6C9332}"/>
          </ac:picMkLst>
        </pc:picChg>
        <pc:picChg chg="add del">
          <ac:chgData name="Lucas Jellema" userId="7e183fbb-84e0-44b3-9b03-0792bc8d162b" providerId="ADAL" clId="{23C3E3E9-8E87-44C6-BCAF-818B6D1F1CA6}" dt="2024-06-01T18:24:58.102" v="6814" actId="478"/>
          <ac:picMkLst>
            <pc:docMk/>
            <pc:sldMk cId="1317522804" sldId="13165"/>
            <ac:picMk id="9" creationId="{6A0C7BC9-48D4-BFFF-16A8-B14103C2246C}"/>
          </ac:picMkLst>
        </pc:picChg>
        <pc:picChg chg="add mod">
          <ac:chgData name="Lucas Jellema" userId="7e183fbb-84e0-44b3-9b03-0792bc8d162b" providerId="ADAL" clId="{23C3E3E9-8E87-44C6-BCAF-818B6D1F1CA6}" dt="2024-06-01T18:25:27.986" v="6821" actId="1440"/>
          <ac:picMkLst>
            <pc:docMk/>
            <pc:sldMk cId="1317522804" sldId="13165"/>
            <ac:picMk id="11" creationId="{5C121DDB-40BC-4D2C-9419-8FD32615425E}"/>
          </ac:picMkLst>
        </pc:picChg>
        <pc:cxnChg chg="add mod">
          <ac:chgData name="Lucas Jellema" userId="7e183fbb-84e0-44b3-9b03-0792bc8d162b" providerId="ADAL" clId="{23C3E3E9-8E87-44C6-BCAF-818B6D1F1CA6}" dt="2024-06-01T18:26:58.221" v="6838" actId="208"/>
          <ac:cxnSpMkLst>
            <pc:docMk/>
            <pc:sldMk cId="1317522804" sldId="13165"/>
            <ac:cxnSpMk id="13" creationId="{7063D094-4F82-053D-80E6-511F3F91A756}"/>
          </ac:cxnSpMkLst>
        </pc:cxnChg>
      </pc:sldChg>
      <pc:sldChg chg="addSp delSp modSp add mod modAnim">
        <pc:chgData name="Lucas Jellema" userId="7e183fbb-84e0-44b3-9b03-0792bc8d162b" providerId="ADAL" clId="{23C3E3E9-8E87-44C6-BCAF-818B6D1F1CA6}" dt="2024-06-01T18:32:10.416" v="7588"/>
        <pc:sldMkLst>
          <pc:docMk/>
          <pc:sldMk cId="1357306425" sldId="13166"/>
        </pc:sldMkLst>
        <pc:spChg chg="mod">
          <ac:chgData name="Lucas Jellema" userId="7e183fbb-84e0-44b3-9b03-0792bc8d162b" providerId="ADAL" clId="{23C3E3E9-8E87-44C6-BCAF-818B6D1F1CA6}" dt="2024-06-01T18:32:05.066" v="7587" actId="20577"/>
          <ac:spMkLst>
            <pc:docMk/>
            <pc:sldMk cId="1357306425" sldId="13166"/>
            <ac:spMk id="4" creationId="{8D9298DE-12AC-DF2C-3157-A7C1F79F462B}"/>
          </ac:spMkLst>
        </pc:spChg>
        <pc:picChg chg="mod">
          <ac:chgData name="Lucas Jellema" userId="7e183fbb-84e0-44b3-9b03-0792bc8d162b" providerId="ADAL" clId="{23C3E3E9-8E87-44C6-BCAF-818B6D1F1CA6}" dt="2024-06-01T18:25:33.885" v="6823" actId="1076"/>
          <ac:picMkLst>
            <pc:docMk/>
            <pc:sldMk cId="1357306425" sldId="13166"/>
            <ac:picMk id="8" creationId="{9396A0EF-B06E-D5B2-0FF6-3AA98F6C9332}"/>
          </ac:picMkLst>
        </pc:picChg>
        <pc:picChg chg="add del">
          <ac:chgData name="Lucas Jellema" userId="7e183fbb-84e0-44b3-9b03-0792bc8d162b" providerId="ADAL" clId="{23C3E3E9-8E87-44C6-BCAF-818B6D1F1CA6}" dt="2024-06-01T18:26:06.020" v="6829" actId="22"/>
          <ac:picMkLst>
            <pc:docMk/>
            <pc:sldMk cId="1357306425" sldId="13166"/>
            <ac:picMk id="9" creationId="{DC862E38-FD58-5140-9143-E3D1801458CA}"/>
          </ac:picMkLst>
        </pc:picChg>
        <pc:picChg chg="del mod">
          <ac:chgData name="Lucas Jellema" userId="7e183fbb-84e0-44b3-9b03-0792bc8d162b" providerId="ADAL" clId="{23C3E3E9-8E87-44C6-BCAF-818B6D1F1CA6}" dt="2024-06-01T18:26:26.433" v="6835" actId="478"/>
          <ac:picMkLst>
            <pc:docMk/>
            <pc:sldMk cId="1357306425" sldId="13166"/>
            <ac:picMk id="11" creationId="{5C121DDB-40BC-4D2C-9419-8FD32615425E}"/>
          </ac:picMkLst>
        </pc:picChg>
        <pc:picChg chg="add mod">
          <ac:chgData name="Lucas Jellema" userId="7e183fbb-84e0-44b3-9b03-0792bc8d162b" providerId="ADAL" clId="{23C3E3E9-8E87-44C6-BCAF-818B6D1F1CA6}" dt="2024-06-01T18:26:28.820" v="6836" actId="1076"/>
          <ac:picMkLst>
            <pc:docMk/>
            <pc:sldMk cId="1357306425" sldId="13166"/>
            <ac:picMk id="12" creationId="{E59A2109-707E-9CF7-9ADE-D55A18089D43}"/>
          </ac:picMkLst>
        </pc:picChg>
      </pc:sldChg>
      <pc:sldChg chg="modSp add mod ord">
        <pc:chgData name="Lucas Jellema" userId="7e183fbb-84e0-44b3-9b03-0792bc8d162b" providerId="ADAL" clId="{23C3E3E9-8E87-44C6-BCAF-818B6D1F1CA6}" dt="2024-06-01T18:28:46.804" v="7063" actId="20577"/>
        <pc:sldMkLst>
          <pc:docMk/>
          <pc:sldMk cId="391319211" sldId="13167"/>
        </pc:sldMkLst>
        <pc:spChg chg="mod">
          <ac:chgData name="Lucas Jellema" userId="7e183fbb-84e0-44b3-9b03-0792bc8d162b" providerId="ADAL" clId="{23C3E3E9-8E87-44C6-BCAF-818B6D1F1CA6}" dt="2024-06-01T18:28:46.804" v="7063" actId="20577"/>
          <ac:spMkLst>
            <pc:docMk/>
            <pc:sldMk cId="391319211" sldId="13167"/>
            <ac:spMk id="4" creationId="{78059999-151F-8BD3-7768-3FF092F9D23B}"/>
          </ac:spMkLst>
        </pc:spChg>
      </pc:sldChg>
      <pc:sldChg chg="addSp delSp modSp new mod delAnim modAnim">
        <pc:chgData name="Lucas Jellema" userId="7e183fbb-84e0-44b3-9b03-0792bc8d162b" providerId="ADAL" clId="{23C3E3E9-8E87-44C6-BCAF-818B6D1F1CA6}" dt="2024-06-02T07:09:16.949" v="7732" actId="14100"/>
        <pc:sldMkLst>
          <pc:docMk/>
          <pc:sldMk cId="984827593" sldId="13168"/>
        </pc:sldMkLst>
        <pc:spChg chg="mod">
          <ac:chgData name="Lucas Jellema" userId="7e183fbb-84e0-44b3-9b03-0792bc8d162b" providerId="ADAL" clId="{23C3E3E9-8E87-44C6-BCAF-818B6D1F1CA6}" dt="2024-06-01T18:29:25.202" v="7122" actId="20577"/>
          <ac:spMkLst>
            <pc:docMk/>
            <pc:sldMk cId="984827593" sldId="13168"/>
            <ac:spMk id="3" creationId="{F2E804D6-34DC-7559-A719-FA90C96EAE8C}"/>
          </ac:spMkLst>
        </pc:spChg>
        <pc:spChg chg="mod">
          <ac:chgData name="Lucas Jellema" userId="7e183fbb-84e0-44b3-9b03-0792bc8d162b" providerId="ADAL" clId="{23C3E3E9-8E87-44C6-BCAF-818B6D1F1CA6}" dt="2024-06-02T07:09:16.949" v="7732" actId="14100"/>
          <ac:spMkLst>
            <pc:docMk/>
            <pc:sldMk cId="984827593" sldId="13168"/>
            <ac:spMk id="4" creationId="{5D7B1257-A2D5-3103-9558-7D7C0C3B884D}"/>
          </ac:spMkLst>
        </pc:spChg>
        <pc:picChg chg="add del mod">
          <ac:chgData name="Lucas Jellema" userId="7e183fbb-84e0-44b3-9b03-0792bc8d162b" providerId="ADAL" clId="{23C3E3E9-8E87-44C6-BCAF-818B6D1F1CA6}" dt="2024-06-02T07:08:59.292" v="7727" actId="478"/>
          <ac:picMkLst>
            <pc:docMk/>
            <pc:sldMk cId="984827593" sldId="13168"/>
            <ac:picMk id="8" creationId="{33C9105D-4615-F468-E168-7C3AEBD940D1}"/>
          </ac:picMkLst>
        </pc:picChg>
        <pc:picChg chg="add mod">
          <ac:chgData name="Lucas Jellema" userId="7e183fbb-84e0-44b3-9b03-0792bc8d162b" providerId="ADAL" clId="{23C3E3E9-8E87-44C6-BCAF-818B6D1F1CA6}" dt="2024-06-02T07:09:13.770" v="7731" actId="14100"/>
          <ac:picMkLst>
            <pc:docMk/>
            <pc:sldMk cId="984827593" sldId="13168"/>
            <ac:picMk id="9" creationId="{71C53AD2-07CE-516D-116E-AA7F0A06908F}"/>
          </ac:picMkLst>
        </pc:picChg>
      </pc:sldChg>
      <pc:sldChg chg="modSp add mod modTransition">
        <pc:chgData name="Lucas Jellema" userId="7e183fbb-84e0-44b3-9b03-0792bc8d162b" providerId="ADAL" clId="{23C3E3E9-8E87-44C6-BCAF-818B6D1F1CA6}" dt="2024-06-02T06:55:17.032" v="7620"/>
        <pc:sldMkLst>
          <pc:docMk/>
          <pc:sldMk cId="3764605231" sldId="13169"/>
        </pc:sldMkLst>
        <pc:picChg chg="mod">
          <ac:chgData name="Lucas Jellema" userId="7e183fbb-84e0-44b3-9b03-0792bc8d162b" providerId="ADAL" clId="{23C3E3E9-8E87-44C6-BCAF-818B6D1F1CA6}" dt="2024-06-02T06:55:13.743" v="7619" actId="14100"/>
          <ac:picMkLst>
            <pc:docMk/>
            <pc:sldMk cId="3764605231" sldId="13169"/>
            <ac:picMk id="8" creationId="{13139C5A-777A-55CE-32D3-B326C582DCDC}"/>
          </ac:picMkLst>
        </pc:picChg>
      </pc:sldChg>
      <pc:sldChg chg="addSp modSp new mod">
        <pc:chgData name="Lucas Jellema" userId="7e183fbb-84e0-44b3-9b03-0792bc8d162b" providerId="ADAL" clId="{23C3E3E9-8E87-44C6-BCAF-818B6D1F1CA6}" dt="2024-06-02T07:02:36.549" v="7668" actId="1076"/>
        <pc:sldMkLst>
          <pc:docMk/>
          <pc:sldMk cId="2937656768" sldId="13170"/>
        </pc:sldMkLst>
        <pc:spChg chg="mod">
          <ac:chgData name="Lucas Jellema" userId="7e183fbb-84e0-44b3-9b03-0792bc8d162b" providerId="ADAL" clId="{23C3E3E9-8E87-44C6-BCAF-818B6D1F1CA6}" dt="2024-06-02T07:02:25.860" v="7663" actId="20577"/>
          <ac:spMkLst>
            <pc:docMk/>
            <pc:sldMk cId="2937656768" sldId="13170"/>
            <ac:spMk id="3" creationId="{6015BD36-5A22-9139-335C-28C06B47D0F4}"/>
          </ac:spMkLst>
        </pc:spChg>
        <pc:picChg chg="add mod">
          <ac:chgData name="Lucas Jellema" userId="7e183fbb-84e0-44b3-9b03-0792bc8d162b" providerId="ADAL" clId="{23C3E3E9-8E87-44C6-BCAF-818B6D1F1CA6}" dt="2024-06-02T07:02:36.549" v="7668" actId="1076"/>
          <ac:picMkLst>
            <pc:docMk/>
            <pc:sldMk cId="2937656768" sldId="13170"/>
            <ac:picMk id="8" creationId="{0F5BB3D2-F24D-7BC6-ACFA-042D777BC97C}"/>
          </ac:picMkLst>
        </pc:picChg>
      </pc:sldChg>
      <pc:sldChg chg="addSp delSp modSp new mod modAnim">
        <pc:chgData name="Lucas Jellema" userId="7e183fbb-84e0-44b3-9b03-0792bc8d162b" providerId="ADAL" clId="{23C3E3E9-8E87-44C6-BCAF-818B6D1F1CA6}" dt="2024-06-02T07:03:51.152" v="7722" actId="1440"/>
        <pc:sldMkLst>
          <pc:docMk/>
          <pc:sldMk cId="902435804" sldId="13171"/>
        </pc:sldMkLst>
        <pc:spChg chg="mod">
          <ac:chgData name="Lucas Jellema" userId="7e183fbb-84e0-44b3-9b03-0792bc8d162b" providerId="ADAL" clId="{23C3E3E9-8E87-44C6-BCAF-818B6D1F1CA6}" dt="2024-06-02T07:02:47.463" v="7708" actId="20577"/>
          <ac:spMkLst>
            <pc:docMk/>
            <pc:sldMk cId="902435804" sldId="13171"/>
            <ac:spMk id="3" creationId="{4581C69D-7591-5D96-4FED-59C52D6BE2DA}"/>
          </ac:spMkLst>
        </pc:spChg>
        <pc:picChg chg="add del">
          <ac:chgData name="Lucas Jellema" userId="7e183fbb-84e0-44b3-9b03-0792bc8d162b" providerId="ADAL" clId="{23C3E3E9-8E87-44C6-BCAF-818B6D1F1CA6}" dt="2024-06-02T07:03:00.580" v="7710" actId="22"/>
          <ac:picMkLst>
            <pc:docMk/>
            <pc:sldMk cId="902435804" sldId="13171"/>
            <ac:picMk id="8" creationId="{BEF14860-ABDA-F78F-824E-035C3E044490}"/>
          </ac:picMkLst>
        </pc:picChg>
        <pc:picChg chg="add mod">
          <ac:chgData name="Lucas Jellema" userId="7e183fbb-84e0-44b3-9b03-0792bc8d162b" providerId="ADAL" clId="{23C3E3E9-8E87-44C6-BCAF-818B6D1F1CA6}" dt="2024-06-02T07:03:48.611" v="7721" actId="1440"/>
          <ac:picMkLst>
            <pc:docMk/>
            <pc:sldMk cId="902435804" sldId="13171"/>
            <ac:picMk id="10" creationId="{4CBBEE27-F7BD-9C1B-6413-FBEFAB3083F3}"/>
          </ac:picMkLst>
        </pc:picChg>
        <pc:picChg chg="add mod">
          <ac:chgData name="Lucas Jellema" userId="7e183fbb-84e0-44b3-9b03-0792bc8d162b" providerId="ADAL" clId="{23C3E3E9-8E87-44C6-BCAF-818B6D1F1CA6}" dt="2024-06-02T07:03:51.152" v="7722" actId="1440"/>
          <ac:picMkLst>
            <pc:docMk/>
            <pc:sldMk cId="902435804" sldId="13171"/>
            <ac:picMk id="12" creationId="{1B8466DE-14F2-E0A7-5EE5-3DC4612C8516}"/>
          </ac:picMkLst>
        </pc:picChg>
        <pc:cxnChg chg="add mod">
          <ac:chgData name="Lucas Jellema" userId="7e183fbb-84e0-44b3-9b03-0792bc8d162b" providerId="ADAL" clId="{23C3E3E9-8E87-44C6-BCAF-818B6D1F1CA6}" dt="2024-06-02T07:03:37.571" v="7719" actId="13822"/>
          <ac:cxnSpMkLst>
            <pc:docMk/>
            <pc:sldMk cId="902435804" sldId="13171"/>
            <ac:cxnSpMk id="14" creationId="{FCE0EB32-2589-6E02-4702-F46FFAE0F22A}"/>
          </ac:cxnSpMkLst>
        </pc:cxnChg>
      </pc:sldChg>
      <pc:sldChg chg="modSp add mod">
        <pc:chgData name="Lucas Jellema" userId="7e183fbb-84e0-44b3-9b03-0792bc8d162b" providerId="ADAL" clId="{23C3E3E9-8E87-44C6-BCAF-818B6D1F1CA6}" dt="2024-06-02T07:09:29.186" v="7737" actId="1440"/>
        <pc:sldMkLst>
          <pc:docMk/>
          <pc:sldMk cId="3434179010" sldId="13172"/>
        </pc:sldMkLst>
        <pc:picChg chg="mod">
          <ac:chgData name="Lucas Jellema" userId="7e183fbb-84e0-44b3-9b03-0792bc8d162b" providerId="ADAL" clId="{23C3E3E9-8E87-44C6-BCAF-818B6D1F1CA6}" dt="2024-06-02T07:09:29.186" v="7737" actId="1440"/>
          <ac:picMkLst>
            <pc:docMk/>
            <pc:sldMk cId="3434179010" sldId="13172"/>
            <ac:picMk id="9" creationId="{71C53AD2-07CE-516D-116E-AA7F0A06908F}"/>
          </ac:picMkLst>
        </pc:picChg>
      </pc:sldChg>
      <pc:sldChg chg="addSp modSp new mod">
        <pc:chgData name="Lucas Jellema" userId="7e183fbb-84e0-44b3-9b03-0792bc8d162b" providerId="ADAL" clId="{23C3E3E9-8E87-44C6-BCAF-818B6D1F1CA6}" dt="2024-06-03T04:46:44.413" v="7775" actId="20577"/>
        <pc:sldMkLst>
          <pc:docMk/>
          <pc:sldMk cId="3550615958" sldId="13173"/>
        </pc:sldMkLst>
        <pc:spChg chg="mod">
          <ac:chgData name="Lucas Jellema" userId="7e183fbb-84e0-44b3-9b03-0792bc8d162b" providerId="ADAL" clId="{23C3E3E9-8E87-44C6-BCAF-818B6D1F1CA6}" dt="2024-06-03T04:46:44.413" v="7775" actId="20577"/>
          <ac:spMkLst>
            <pc:docMk/>
            <pc:sldMk cId="3550615958" sldId="13173"/>
            <ac:spMk id="3" creationId="{FC2B1F4B-FDD3-E612-6E9D-6BD7530E1BE8}"/>
          </ac:spMkLst>
        </pc:spChg>
        <pc:picChg chg="add mod">
          <ac:chgData name="Lucas Jellema" userId="7e183fbb-84e0-44b3-9b03-0792bc8d162b" providerId="ADAL" clId="{23C3E3E9-8E87-44C6-BCAF-818B6D1F1CA6}" dt="2024-06-03T04:46:35.577" v="7756" actId="1076"/>
          <ac:picMkLst>
            <pc:docMk/>
            <pc:sldMk cId="3550615958" sldId="13173"/>
            <ac:picMk id="8" creationId="{B13930A6-8DFD-29CB-18DE-7EC56CB950EA}"/>
          </ac:picMkLst>
        </pc:picChg>
      </pc:sldChg>
      <pc:sldChg chg="addSp modSp new mod">
        <pc:chgData name="Lucas Jellema" userId="7e183fbb-84e0-44b3-9b03-0792bc8d162b" providerId="ADAL" clId="{23C3E3E9-8E87-44C6-BCAF-818B6D1F1CA6}" dt="2024-06-03T05:54:31.326" v="8634" actId="1076"/>
        <pc:sldMkLst>
          <pc:docMk/>
          <pc:sldMk cId="1033575804" sldId="13174"/>
        </pc:sldMkLst>
        <pc:spChg chg="mod">
          <ac:chgData name="Lucas Jellema" userId="7e183fbb-84e0-44b3-9b03-0792bc8d162b" providerId="ADAL" clId="{23C3E3E9-8E87-44C6-BCAF-818B6D1F1CA6}" dt="2024-06-03T04:47:32.347" v="7788" actId="20577"/>
          <ac:spMkLst>
            <pc:docMk/>
            <pc:sldMk cId="1033575804" sldId="13174"/>
            <ac:spMk id="3" creationId="{9DCCC5A1-8066-977E-5E1B-9EAB88F05818}"/>
          </ac:spMkLst>
        </pc:spChg>
        <pc:picChg chg="add mod">
          <ac:chgData name="Lucas Jellema" userId="7e183fbb-84e0-44b3-9b03-0792bc8d162b" providerId="ADAL" clId="{23C3E3E9-8E87-44C6-BCAF-818B6D1F1CA6}" dt="2024-06-03T05:54:31.326" v="8634" actId="1076"/>
          <ac:picMkLst>
            <pc:docMk/>
            <pc:sldMk cId="1033575804" sldId="13174"/>
            <ac:picMk id="8" creationId="{E871B52B-2BEE-0BA7-73C3-B1A178E41AE7}"/>
          </ac:picMkLst>
        </pc:picChg>
      </pc:sldChg>
      <pc:sldChg chg="addSp modSp new mod modAnim">
        <pc:chgData name="Lucas Jellema" userId="7e183fbb-84e0-44b3-9b03-0792bc8d162b" providerId="ADAL" clId="{23C3E3E9-8E87-44C6-BCAF-818B6D1F1CA6}" dt="2024-06-03T05:57:27.380" v="8653" actId="1076"/>
        <pc:sldMkLst>
          <pc:docMk/>
          <pc:sldMk cId="3958364513" sldId="13175"/>
        </pc:sldMkLst>
        <pc:spChg chg="mod">
          <ac:chgData name="Lucas Jellema" userId="7e183fbb-84e0-44b3-9b03-0792bc8d162b" providerId="ADAL" clId="{23C3E3E9-8E87-44C6-BCAF-818B6D1F1CA6}" dt="2024-06-03T04:47:40.618" v="7802" actId="20577"/>
          <ac:spMkLst>
            <pc:docMk/>
            <pc:sldMk cId="3958364513" sldId="13175"/>
            <ac:spMk id="3" creationId="{BACE32E3-F1D1-2FB8-F121-5A8BAB60DB0C}"/>
          </ac:spMkLst>
        </pc:spChg>
        <pc:picChg chg="add mod">
          <ac:chgData name="Lucas Jellema" userId="7e183fbb-84e0-44b3-9b03-0792bc8d162b" providerId="ADAL" clId="{23C3E3E9-8E87-44C6-BCAF-818B6D1F1CA6}" dt="2024-06-03T05:57:22.488" v="8652" actId="1076"/>
          <ac:picMkLst>
            <pc:docMk/>
            <pc:sldMk cId="3958364513" sldId="13175"/>
            <ac:picMk id="8" creationId="{293D56FD-6167-C94A-D261-E3AA6A5B6E63}"/>
          </ac:picMkLst>
        </pc:picChg>
        <pc:picChg chg="add mod">
          <ac:chgData name="Lucas Jellema" userId="7e183fbb-84e0-44b3-9b03-0792bc8d162b" providerId="ADAL" clId="{23C3E3E9-8E87-44C6-BCAF-818B6D1F1CA6}" dt="2024-06-03T05:57:27.380" v="8653" actId="1076"/>
          <ac:picMkLst>
            <pc:docMk/>
            <pc:sldMk cId="3958364513" sldId="13175"/>
            <ac:picMk id="9" creationId="{034557A0-4C97-2321-B517-B2CF1DEEC0A3}"/>
          </ac:picMkLst>
        </pc:picChg>
      </pc:sldChg>
      <pc:sldChg chg="addSp modSp new mod modAnim">
        <pc:chgData name="Lucas Jellema" userId="7e183fbb-84e0-44b3-9b03-0792bc8d162b" providerId="ADAL" clId="{23C3E3E9-8E87-44C6-BCAF-818B6D1F1CA6}" dt="2024-06-03T05:57:12.158" v="8650" actId="1440"/>
        <pc:sldMkLst>
          <pc:docMk/>
          <pc:sldMk cId="1255675416" sldId="13176"/>
        </pc:sldMkLst>
        <pc:spChg chg="mod">
          <ac:chgData name="Lucas Jellema" userId="7e183fbb-84e0-44b3-9b03-0792bc8d162b" providerId="ADAL" clId="{23C3E3E9-8E87-44C6-BCAF-818B6D1F1CA6}" dt="2024-06-03T04:47:47.555" v="7814" actId="20577"/>
          <ac:spMkLst>
            <pc:docMk/>
            <pc:sldMk cId="1255675416" sldId="13176"/>
            <ac:spMk id="3" creationId="{9E3CB8D5-F163-78A7-2A50-4FAA734C62BA}"/>
          </ac:spMkLst>
        </pc:spChg>
        <pc:picChg chg="add mod">
          <ac:chgData name="Lucas Jellema" userId="7e183fbb-84e0-44b3-9b03-0792bc8d162b" providerId="ADAL" clId="{23C3E3E9-8E87-44C6-BCAF-818B6D1F1CA6}" dt="2024-06-03T05:52:37.014" v="8626" actId="1076"/>
          <ac:picMkLst>
            <pc:docMk/>
            <pc:sldMk cId="1255675416" sldId="13176"/>
            <ac:picMk id="8" creationId="{2DC07873-D70D-B5BA-6BBA-65FA34F5BA8F}"/>
          </ac:picMkLst>
        </pc:picChg>
        <pc:picChg chg="add mod modCrop">
          <ac:chgData name="Lucas Jellema" userId="7e183fbb-84e0-44b3-9b03-0792bc8d162b" providerId="ADAL" clId="{23C3E3E9-8E87-44C6-BCAF-818B6D1F1CA6}" dt="2024-06-03T05:57:12.158" v="8650" actId="1440"/>
          <ac:picMkLst>
            <pc:docMk/>
            <pc:sldMk cId="1255675416" sldId="13176"/>
            <ac:picMk id="9" creationId="{F9C6492E-2F97-74D3-DB81-B38209AE61EE}"/>
          </ac:picMkLst>
        </pc:picChg>
      </pc:sldChg>
      <pc:sldChg chg="modSp new mod">
        <pc:chgData name="Lucas Jellema" userId="7e183fbb-84e0-44b3-9b03-0792bc8d162b" providerId="ADAL" clId="{23C3E3E9-8E87-44C6-BCAF-818B6D1F1CA6}" dt="2024-06-11T12:53:27.838" v="13440" actId="20577"/>
        <pc:sldMkLst>
          <pc:docMk/>
          <pc:sldMk cId="4089570429" sldId="13177"/>
        </pc:sldMkLst>
        <pc:spChg chg="mod">
          <ac:chgData name="Lucas Jellema" userId="7e183fbb-84e0-44b3-9b03-0792bc8d162b" providerId="ADAL" clId="{23C3E3E9-8E87-44C6-BCAF-818B6D1F1CA6}" dt="2024-06-11T12:53:27.838" v="13440" actId="20577"/>
          <ac:spMkLst>
            <pc:docMk/>
            <pc:sldMk cId="4089570429" sldId="13177"/>
            <ac:spMk id="3" creationId="{572242E3-3A25-074E-4F35-6A7726FD493F}"/>
          </ac:spMkLst>
        </pc:spChg>
        <pc:spChg chg="mod">
          <ac:chgData name="Lucas Jellema" userId="7e183fbb-84e0-44b3-9b03-0792bc8d162b" providerId="ADAL" clId="{23C3E3E9-8E87-44C6-BCAF-818B6D1F1CA6}" dt="2024-06-03T06:50:00.498" v="9185" actId="20577"/>
          <ac:spMkLst>
            <pc:docMk/>
            <pc:sldMk cId="4089570429" sldId="13177"/>
            <ac:spMk id="4" creationId="{F6042AA2-782E-E506-2F9F-282D7446264B}"/>
          </ac:spMkLst>
        </pc:spChg>
      </pc:sldChg>
      <pc:sldChg chg="addSp modSp new mod modAnim">
        <pc:chgData name="Lucas Jellema" userId="7e183fbb-84e0-44b3-9b03-0792bc8d162b" providerId="ADAL" clId="{23C3E3E9-8E87-44C6-BCAF-818B6D1F1CA6}" dt="2024-06-03T06:50:43.894" v="9233" actId="20577"/>
        <pc:sldMkLst>
          <pc:docMk/>
          <pc:sldMk cId="1392674166" sldId="13178"/>
        </pc:sldMkLst>
        <pc:spChg chg="mod">
          <ac:chgData name="Lucas Jellema" userId="7e183fbb-84e0-44b3-9b03-0792bc8d162b" providerId="ADAL" clId="{23C3E3E9-8E87-44C6-BCAF-818B6D1F1CA6}" dt="2024-06-03T04:55:24.389" v="8015" actId="20577"/>
          <ac:spMkLst>
            <pc:docMk/>
            <pc:sldMk cId="1392674166" sldId="13178"/>
            <ac:spMk id="3" creationId="{2F792565-0C64-5C4B-12F7-E154DD29922B}"/>
          </ac:spMkLst>
        </pc:spChg>
        <pc:spChg chg="mod">
          <ac:chgData name="Lucas Jellema" userId="7e183fbb-84e0-44b3-9b03-0792bc8d162b" providerId="ADAL" clId="{23C3E3E9-8E87-44C6-BCAF-818B6D1F1CA6}" dt="2024-06-03T06:50:43.894" v="9233" actId="20577"/>
          <ac:spMkLst>
            <pc:docMk/>
            <pc:sldMk cId="1392674166" sldId="13178"/>
            <ac:spMk id="4" creationId="{4BC3175F-8CD4-7D74-B3AA-E0F8E2A60AD6}"/>
          </ac:spMkLst>
        </pc:spChg>
        <pc:picChg chg="add mod">
          <ac:chgData name="Lucas Jellema" userId="7e183fbb-84e0-44b3-9b03-0792bc8d162b" providerId="ADAL" clId="{23C3E3E9-8E87-44C6-BCAF-818B6D1F1CA6}" dt="2024-06-03T04:58:54.661" v="8251" actId="14100"/>
          <ac:picMkLst>
            <pc:docMk/>
            <pc:sldMk cId="1392674166" sldId="13178"/>
            <ac:picMk id="8" creationId="{1208EF0C-CDE5-F6B8-B394-6B66B7578501}"/>
          </ac:picMkLst>
        </pc:picChg>
        <pc:picChg chg="add mod">
          <ac:chgData name="Lucas Jellema" userId="7e183fbb-84e0-44b3-9b03-0792bc8d162b" providerId="ADAL" clId="{23C3E3E9-8E87-44C6-BCAF-818B6D1F1CA6}" dt="2024-06-03T05:01:34.819" v="8399" actId="1076"/>
          <ac:picMkLst>
            <pc:docMk/>
            <pc:sldMk cId="1392674166" sldId="13178"/>
            <ac:picMk id="10" creationId="{C332CEC9-B321-905B-8D4F-A4908D0FCF1E}"/>
          </ac:picMkLst>
        </pc:picChg>
        <pc:picChg chg="add mod">
          <ac:chgData name="Lucas Jellema" userId="7e183fbb-84e0-44b3-9b03-0792bc8d162b" providerId="ADAL" clId="{23C3E3E9-8E87-44C6-BCAF-818B6D1F1CA6}" dt="2024-06-03T05:02:12.017" v="8415" actId="1035"/>
          <ac:picMkLst>
            <pc:docMk/>
            <pc:sldMk cId="1392674166" sldId="13178"/>
            <ac:picMk id="11" creationId="{D6B4FFFF-5613-FF34-50FC-37C4D3205FF1}"/>
          </ac:picMkLst>
        </pc:picChg>
        <pc:picChg chg="add mod">
          <ac:chgData name="Lucas Jellema" userId="7e183fbb-84e0-44b3-9b03-0792bc8d162b" providerId="ADAL" clId="{23C3E3E9-8E87-44C6-BCAF-818B6D1F1CA6}" dt="2024-06-03T05:01:44.565" v="8403" actId="1076"/>
          <ac:picMkLst>
            <pc:docMk/>
            <pc:sldMk cId="1392674166" sldId="13178"/>
            <ac:picMk id="12" creationId="{BD32319A-5D43-1278-44C7-1031DB5D1065}"/>
          </ac:picMkLst>
        </pc:picChg>
        <pc:picChg chg="add mod">
          <ac:chgData name="Lucas Jellema" userId="7e183fbb-84e0-44b3-9b03-0792bc8d162b" providerId="ADAL" clId="{23C3E3E9-8E87-44C6-BCAF-818B6D1F1CA6}" dt="2024-06-03T05:02:06.772" v="8409" actId="1036"/>
          <ac:picMkLst>
            <pc:docMk/>
            <pc:sldMk cId="1392674166" sldId="13178"/>
            <ac:picMk id="14" creationId="{6946AC89-DCE2-77E0-EE52-4D4C3CC7873D}"/>
          </ac:picMkLst>
        </pc:picChg>
      </pc:sldChg>
      <pc:sldChg chg="addSp modSp new mod">
        <pc:chgData name="Lucas Jellema" userId="7e183fbb-84e0-44b3-9b03-0792bc8d162b" providerId="ADAL" clId="{23C3E3E9-8E87-44C6-BCAF-818B6D1F1CA6}" dt="2024-06-13T11:20:02.390" v="13948" actId="1076"/>
        <pc:sldMkLst>
          <pc:docMk/>
          <pc:sldMk cId="3486425014" sldId="13179"/>
        </pc:sldMkLst>
        <pc:spChg chg="mod">
          <ac:chgData name="Lucas Jellema" userId="7e183fbb-84e0-44b3-9b03-0792bc8d162b" providerId="ADAL" clId="{23C3E3E9-8E87-44C6-BCAF-818B6D1F1CA6}" dt="2024-06-03T06:50:54.461" v="9245" actId="20577"/>
          <ac:spMkLst>
            <pc:docMk/>
            <pc:sldMk cId="3486425014" sldId="13179"/>
            <ac:spMk id="3" creationId="{A4073BAA-DDAF-04BE-F9D2-5E667C8F96CC}"/>
          </ac:spMkLst>
        </pc:spChg>
        <pc:spChg chg="mod">
          <ac:chgData name="Lucas Jellema" userId="7e183fbb-84e0-44b3-9b03-0792bc8d162b" providerId="ADAL" clId="{23C3E3E9-8E87-44C6-BCAF-818B6D1F1CA6}" dt="2024-06-06T09:29:49.109" v="10075" actId="20577"/>
          <ac:spMkLst>
            <pc:docMk/>
            <pc:sldMk cId="3486425014" sldId="13179"/>
            <ac:spMk id="4" creationId="{D724B7BE-53C0-E11C-3695-41B8CD80175F}"/>
          </ac:spMkLst>
        </pc:spChg>
        <pc:picChg chg="add mod">
          <ac:chgData name="Lucas Jellema" userId="7e183fbb-84e0-44b3-9b03-0792bc8d162b" providerId="ADAL" clId="{23C3E3E9-8E87-44C6-BCAF-818B6D1F1CA6}" dt="2024-06-13T11:20:02.390" v="13948" actId="1076"/>
          <ac:picMkLst>
            <pc:docMk/>
            <pc:sldMk cId="3486425014" sldId="13179"/>
            <ac:picMk id="1026" creationId="{AC0FBBBF-6CDA-1B7A-2920-FFC8A90B9D3B}"/>
          </ac:picMkLst>
        </pc:picChg>
      </pc:sldChg>
      <pc:sldChg chg="addSp modSp new mod modAnim">
        <pc:chgData name="Lucas Jellema" userId="7e183fbb-84e0-44b3-9b03-0792bc8d162b" providerId="ADAL" clId="{23C3E3E9-8E87-44C6-BCAF-818B6D1F1CA6}" dt="2024-06-03T05:49:52.587" v="8613" actId="1440"/>
        <pc:sldMkLst>
          <pc:docMk/>
          <pc:sldMk cId="1320580302" sldId="13180"/>
        </pc:sldMkLst>
        <pc:picChg chg="add mod">
          <ac:chgData name="Lucas Jellema" userId="7e183fbb-84e0-44b3-9b03-0792bc8d162b" providerId="ADAL" clId="{23C3E3E9-8E87-44C6-BCAF-818B6D1F1CA6}" dt="2024-06-03T05:49:34.044" v="8610" actId="1076"/>
          <ac:picMkLst>
            <pc:docMk/>
            <pc:sldMk cId="1320580302" sldId="13180"/>
            <ac:picMk id="8" creationId="{8D7BDB96-60B7-532F-64AE-96381CED580A}"/>
          </ac:picMkLst>
        </pc:picChg>
        <pc:picChg chg="add mod">
          <ac:chgData name="Lucas Jellema" userId="7e183fbb-84e0-44b3-9b03-0792bc8d162b" providerId="ADAL" clId="{23C3E3E9-8E87-44C6-BCAF-818B6D1F1CA6}" dt="2024-06-03T05:49:52.587" v="8613" actId="1440"/>
          <ac:picMkLst>
            <pc:docMk/>
            <pc:sldMk cId="1320580302" sldId="13180"/>
            <ac:picMk id="10" creationId="{2E425CC2-0ACF-E55C-A44E-2D9900B9F11B}"/>
          </ac:picMkLst>
        </pc:picChg>
        <pc:cxnChg chg="add">
          <ac:chgData name="Lucas Jellema" userId="7e183fbb-84e0-44b3-9b03-0792bc8d162b" providerId="ADAL" clId="{23C3E3E9-8E87-44C6-BCAF-818B6D1F1CA6}" dt="2024-06-03T05:49:40.917" v="8611" actId="11529"/>
          <ac:cxnSpMkLst>
            <pc:docMk/>
            <pc:sldMk cId="1320580302" sldId="13180"/>
            <ac:cxnSpMk id="12" creationId="{A0EB5F85-64D9-AC7D-FDF3-13214B40CAFC}"/>
          </ac:cxnSpMkLst>
        </pc:cxnChg>
      </pc:sldChg>
      <pc:sldChg chg="addSp modSp new mod modAnim">
        <pc:chgData name="Lucas Jellema" userId="7e183fbb-84e0-44b3-9b03-0792bc8d162b" providerId="ADAL" clId="{23C3E3E9-8E87-44C6-BCAF-818B6D1F1CA6}" dt="2024-06-03T05:51:34.859" v="8623"/>
        <pc:sldMkLst>
          <pc:docMk/>
          <pc:sldMk cId="2951998649" sldId="13181"/>
        </pc:sldMkLst>
        <pc:picChg chg="add mod">
          <ac:chgData name="Lucas Jellema" userId="7e183fbb-84e0-44b3-9b03-0792bc8d162b" providerId="ADAL" clId="{23C3E3E9-8E87-44C6-BCAF-818B6D1F1CA6}" dt="2024-06-03T05:50:32.683" v="8619" actId="1076"/>
          <ac:picMkLst>
            <pc:docMk/>
            <pc:sldMk cId="2951998649" sldId="13181"/>
            <ac:picMk id="8" creationId="{CC0C27E1-77E4-D1C0-8B2F-F03C711BD6E6}"/>
          </ac:picMkLst>
        </pc:picChg>
        <pc:picChg chg="add mod">
          <ac:chgData name="Lucas Jellema" userId="7e183fbb-84e0-44b3-9b03-0792bc8d162b" providerId="ADAL" clId="{23C3E3E9-8E87-44C6-BCAF-818B6D1F1CA6}" dt="2024-06-03T05:51:08.865" v="8621" actId="1076"/>
          <ac:picMkLst>
            <pc:docMk/>
            <pc:sldMk cId="2951998649" sldId="13181"/>
            <ac:picMk id="10" creationId="{9EADE9D3-D599-3D07-AE2A-21761E6BFEF8}"/>
          </ac:picMkLst>
        </pc:picChg>
      </pc:sldChg>
      <pc:sldChg chg="addSp modSp add mod modTransition">
        <pc:chgData name="Lucas Jellema" userId="7e183fbb-84e0-44b3-9b03-0792bc8d162b" providerId="ADAL" clId="{23C3E3E9-8E87-44C6-BCAF-818B6D1F1CA6}" dt="2024-06-03T05:56:29.374" v="8642"/>
        <pc:sldMkLst>
          <pc:docMk/>
          <pc:sldMk cId="2499841575" sldId="13182"/>
        </pc:sldMkLst>
        <pc:picChg chg="mod">
          <ac:chgData name="Lucas Jellema" userId="7e183fbb-84e0-44b3-9b03-0792bc8d162b" providerId="ADAL" clId="{23C3E3E9-8E87-44C6-BCAF-818B6D1F1CA6}" dt="2024-06-03T05:54:39.622" v="8636" actId="14100"/>
          <ac:picMkLst>
            <pc:docMk/>
            <pc:sldMk cId="2499841575" sldId="13182"/>
            <ac:picMk id="8" creationId="{E871B52B-2BEE-0BA7-73C3-B1A178E41AE7}"/>
          </ac:picMkLst>
        </pc:picChg>
        <pc:picChg chg="add mod">
          <ac:chgData name="Lucas Jellema" userId="7e183fbb-84e0-44b3-9b03-0792bc8d162b" providerId="ADAL" clId="{23C3E3E9-8E87-44C6-BCAF-818B6D1F1CA6}" dt="2024-06-03T05:56:24.961" v="8641" actId="1076"/>
          <ac:picMkLst>
            <pc:docMk/>
            <pc:sldMk cId="2499841575" sldId="13182"/>
            <ac:picMk id="9" creationId="{8AFD772A-DC16-2909-EC46-992A363030D9}"/>
          </ac:picMkLst>
        </pc:picChg>
      </pc:sldChg>
      <pc:sldChg chg="addSp delSp modSp add mod">
        <pc:chgData name="Lucas Jellema" userId="7e183fbb-84e0-44b3-9b03-0792bc8d162b" providerId="ADAL" clId="{23C3E3E9-8E87-44C6-BCAF-818B6D1F1CA6}" dt="2024-06-06T09:31:15.822" v="10126" actId="14100"/>
        <pc:sldMkLst>
          <pc:docMk/>
          <pc:sldMk cId="3364158087" sldId="13183"/>
        </pc:sldMkLst>
        <pc:spChg chg="add mod">
          <ac:chgData name="Lucas Jellema" userId="7e183fbb-84e0-44b3-9b03-0792bc8d162b" providerId="ADAL" clId="{23C3E3E9-8E87-44C6-BCAF-818B6D1F1CA6}" dt="2024-06-06T09:31:15.822" v="10126" actId="14100"/>
          <ac:spMkLst>
            <pc:docMk/>
            <pc:sldMk cId="3364158087" sldId="13183"/>
            <ac:spMk id="4" creationId="{4D14D241-2197-1C89-AF19-A04E723FD4D3}"/>
          </ac:spMkLst>
        </pc:spChg>
        <pc:spChg chg="del mod">
          <ac:chgData name="Lucas Jellema" userId="7e183fbb-84e0-44b3-9b03-0792bc8d162b" providerId="ADAL" clId="{23C3E3E9-8E87-44C6-BCAF-818B6D1F1CA6}" dt="2024-06-03T06:03:46.396" v="8694" actId="478"/>
          <ac:spMkLst>
            <pc:docMk/>
            <pc:sldMk cId="3364158087" sldId="13183"/>
            <ac:spMk id="4" creationId="{D724B7BE-53C0-E11C-3695-41B8CD80175F}"/>
          </ac:spMkLst>
        </pc:spChg>
        <pc:spChg chg="add mod">
          <ac:chgData name="Lucas Jellema" userId="7e183fbb-84e0-44b3-9b03-0792bc8d162b" providerId="ADAL" clId="{23C3E3E9-8E87-44C6-BCAF-818B6D1F1CA6}" dt="2024-06-03T06:04:13.252" v="8742" actId="1035"/>
          <ac:spMkLst>
            <pc:docMk/>
            <pc:sldMk cId="3364158087" sldId="13183"/>
            <ac:spMk id="9" creationId="{FCBBDF65-DF60-886E-72C7-6F52B24C6692}"/>
          </ac:spMkLst>
        </pc:spChg>
        <pc:spChg chg="add mod">
          <ac:chgData name="Lucas Jellema" userId="7e183fbb-84e0-44b3-9b03-0792bc8d162b" providerId="ADAL" clId="{23C3E3E9-8E87-44C6-BCAF-818B6D1F1CA6}" dt="2024-06-03T06:05:28.674" v="8777" actId="1076"/>
          <ac:spMkLst>
            <pc:docMk/>
            <pc:sldMk cId="3364158087" sldId="13183"/>
            <ac:spMk id="10" creationId="{FCAB92D3-C485-0813-8DA5-C3135825BD05}"/>
          </ac:spMkLst>
        </pc:spChg>
        <pc:spChg chg="add mod ord">
          <ac:chgData name="Lucas Jellema" userId="7e183fbb-84e0-44b3-9b03-0792bc8d162b" providerId="ADAL" clId="{23C3E3E9-8E87-44C6-BCAF-818B6D1F1CA6}" dt="2024-06-03T06:04:13.252" v="8742" actId="1035"/>
          <ac:spMkLst>
            <pc:docMk/>
            <pc:sldMk cId="3364158087" sldId="13183"/>
            <ac:spMk id="11" creationId="{93AE31E7-1695-618B-8A6E-70B06E737B9F}"/>
          </ac:spMkLst>
        </pc:spChg>
        <pc:spChg chg="add mod ord">
          <ac:chgData name="Lucas Jellema" userId="7e183fbb-84e0-44b3-9b03-0792bc8d162b" providerId="ADAL" clId="{23C3E3E9-8E87-44C6-BCAF-818B6D1F1CA6}" dt="2024-06-03T06:04:13.252" v="8742" actId="1035"/>
          <ac:spMkLst>
            <pc:docMk/>
            <pc:sldMk cId="3364158087" sldId="13183"/>
            <ac:spMk id="12" creationId="{4592DD71-2ADB-95E2-13A2-AAEE5AC41694}"/>
          </ac:spMkLst>
        </pc:spChg>
        <pc:spChg chg="add del mod">
          <ac:chgData name="Lucas Jellema" userId="7e183fbb-84e0-44b3-9b03-0792bc8d162b" providerId="ADAL" clId="{23C3E3E9-8E87-44C6-BCAF-818B6D1F1CA6}" dt="2024-06-03T06:03:48.960" v="8695" actId="478"/>
          <ac:spMkLst>
            <pc:docMk/>
            <pc:sldMk cId="3364158087" sldId="13183"/>
            <ac:spMk id="14" creationId="{3FD7332E-CD16-7CFA-446A-7FECC254D806}"/>
          </ac:spMkLst>
        </pc:spChg>
        <pc:spChg chg="add mod">
          <ac:chgData name="Lucas Jellema" userId="7e183fbb-84e0-44b3-9b03-0792bc8d162b" providerId="ADAL" clId="{23C3E3E9-8E87-44C6-BCAF-818B6D1F1CA6}" dt="2024-06-03T06:04:58.992" v="8756" actId="14100"/>
          <ac:spMkLst>
            <pc:docMk/>
            <pc:sldMk cId="3364158087" sldId="13183"/>
            <ac:spMk id="15" creationId="{AC715816-CFF3-02FD-E460-8DF657BCBAEF}"/>
          </ac:spMkLst>
        </pc:spChg>
        <pc:spChg chg="add mod">
          <ac:chgData name="Lucas Jellema" userId="7e183fbb-84e0-44b3-9b03-0792bc8d162b" providerId="ADAL" clId="{23C3E3E9-8E87-44C6-BCAF-818B6D1F1CA6}" dt="2024-06-03T06:51:16.557" v="9247" actId="1076"/>
          <ac:spMkLst>
            <pc:docMk/>
            <pc:sldMk cId="3364158087" sldId="13183"/>
            <ac:spMk id="16" creationId="{50051808-9034-92C2-75B7-144E7DB5F733}"/>
          </ac:spMkLst>
        </pc:spChg>
        <pc:spChg chg="add mod">
          <ac:chgData name="Lucas Jellema" userId="7e183fbb-84e0-44b3-9b03-0792bc8d162b" providerId="ADAL" clId="{23C3E3E9-8E87-44C6-BCAF-818B6D1F1CA6}" dt="2024-06-06T09:30:29.906" v="10078" actId="1076"/>
          <ac:spMkLst>
            <pc:docMk/>
            <pc:sldMk cId="3364158087" sldId="13183"/>
            <ac:spMk id="17" creationId="{7F83A482-2B23-741A-F316-BB31430379C0}"/>
          </ac:spMkLst>
        </pc:spChg>
        <pc:spChg chg="add mod">
          <ac:chgData name="Lucas Jellema" userId="7e183fbb-84e0-44b3-9b03-0792bc8d162b" providerId="ADAL" clId="{23C3E3E9-8E87-44C6-BCAF-818B6D1F1CA6}" dt="2024-06-06T09:30:35.665" v="10080" actId="14100"/>
          <ac:spMkLst>
            <pc:docMk/>
            <pc:sldMk cId="3364158087" sldId="13183"/>
            <ac:spMk id="18" creationId="{BE0785A8-6F96-B093-6EA1-CAA00236CB45}"/>
          </ac:spMkLst>
        </pc:spChg>
        <pc:spChg chg="add del mod">
          <ac:chgData name="Lucas Jellema" userId="7e183fbb-84e0-44b3-9b03-0792bc8d162b" providerId="ADAL" clId="{23C3E3E9-8E87-44C6-BCAF-818B6D1F1CA6}" dt="2024-06-03T06:10:59.087" v="8845" actId="478"/>
          <ac:spMkLst>
            <pc:docMk/>
            <pc:sldMk cId="3364158087" sldId="13183"/>
            <ac:spMk id="19" creationId="{03BF3FE1-657F-75F8-652F-460BDBEA026F}"/>
          </ac:spMkLst>
        </pc:spChg>
        <pc:spChg chg="add mod">
          <ac:chgData name="Lucas Jellema" userId="7e183fbb-84e0-44b3-9b03-0792bc8d162b" providerId="ADAL" clId="{23C3E3E9-8E87-44C6-BCAF-818B6D1F1CA6}" dt="2024-06-06T09:30:44.484" v="10081" actId="693"/>
          <ac:spMkLst>
            <pc:docMk/>
            <pc:sldMk cId="3364158087" sldId="13183"/>
            <ac:spMk id="22" creationId="{D20B4438-0410-5958-902C-296C530BB2EE}"/>
          </ac:spMkLst>
        </pc:spChg>
        <pc:picChg chg="add mod ord">
          <ac:chgData name="Lucas Jellema" userId="7e183fbb-84e0-44b3-9b03-0792bc8d162b" providerId="ADAL" clId="{23C3E3E9-8E87-44C6-BCAF-818B6D1F1CA6}" dt="2024-06-03T06:52:08.998" v="9250" actId="29295"/>
          <ac:picMkLst>
            <pc:docMk/>
            <pc:sldMk cId="3364158087" sldId="13183"/>
            <ac:picMk id="8" creationId="{C3EA12BC-8A67-C1C1-0D51-50A9E1F7DEE3}"/>
          </ac:picMkLst>
        </pc:picChg>
        <pc:cxnChg chg="add">
          <ac:chgData name="Lucas Jellema" userId="7e183fbb-84e0-44b3-9b03-0792bc8d162b" providerId="ADAL" clId="{23C3E3E9-8E87-44C6-BCAF-818B6D1F1CA6}" dt="2024-06-03T06:18:03.099" v="9035" actId="11529"/>
          <ac:cxnSpMkLst>
            <pc:docMk/>
            <pc:sldMk cId="3364158087" sldId="13183"/>
            <ac:cxnSpMk id="21" creationId="{683FADB3-EB47-5F8B-1435-7B2D8B9DAA8F}"/>
          </ac:cxnSpMkLst>
        </pc:cxnChg>
      </pc:sldChg>
      <pc:sldChg chg="addSp delSp modSp new mod modAnim">
        <pc:chgData name="Lucas Jellema" userId="7e183fbb-84e0-44b3-9b03-0792bc8d162b" providerId="ADAL" clId="{23C3E3E9-8E87-44C6-BCAF-818B6D1F1CA6}" dt="2024-06-11T12:43:34.181" v="13180" actId="20577"/>
        <pc:sldMkLst>
          <pc:docMk/>
          <pc:sldMk cId="2182776600" sldId="13184"/>
        </pc:sldMkLst>
        <pc:spChg chg="mod">
          <ac:chgData name="Lucas Jellema" userId="7e183fbb-84e0-44b3-9b03-0792bc8d162b" providerId="ADAL" clId="{23C3E3E9-8E87-44C6-BCAF-818B6D1F1CA6}" dt="2024-06-03T06:09:15.737" v="8822" actId="20577"/>
          <ac:spMkLst>
            <pc:docMk/>
            <pc:sldMk cId="2182776600" sldId="13184"/>
            <ac:spMk id="3" creationId="{60DC40AB-76B0-0A5C-6AAA-7BFDA2AE7E9B}"/>
          </ac:spMkLst>
        </pc:spChg>
        <pc:spChg chg="mod">
          <ac:chgData name="Lucas Jellema" userId="7e183fbb-84e0-44b3-9b03-0792bc8d162b" providerId="ADAL" clId="{23C3E3E9-8E87-44C6-BCAF-818B6D1F1CA6}" dt="2024-06-11T12:40:23.197" v="12969" actId="20577"/>
          <ac:spMkLst>
            <pc:docMk/>
            <pc:sldMk cId="2182776600" sldId="13184"/>
            <ac:spMk id="4" creationId="{B4205BDB-CFCD-22A0-0A10-D8C4BA387ACC}"/>
          </ac:spMkLst>
        </pc:spChg>
        <pc:spChg chg="add mod">
          <ac:chgData name="Lucas Jellema" userId="7e183fbb-84e0-44b3-9b03-0792bc8d162b" providerId="ADAL" clId="{23C3E3E9-8E87-44C6-BCAF-818B6D1F1CA6}" dt="2024-06-11T12:41:39.708" v="12991" actId="404"/>
          <ac:spMkLst>
            <pc:docMk/>
            <pc:sldMk cId="2182776600" sldId="13184"/>
            <ac:spMk id="7" creationId="{ECEA8125-CF20-E560-4918-7DF38C79552A}"/>
          </ac:spMkLst>
        </pc:spChg>
        <pc:spChg chg="add mod">
          <ac:chgData name="Lucas Jellema" userId="7e183fbb-84e0-44b3-9b03-0792bc8d162b" providerId="ADAL" clId="{23C3E3E9-8E87-44C6-BCAF-818B6D1F1CA6}" dt="2024-06-03T06:11:29.864" v="8880" actId="13822"/>
          <ac:spMkLst>
            <pc:docMk/>
            <pc:sldMk cId="2182776600" sldId="13184"/>
            <ac:spMk id="11" creationId="{E0CA806A-BBE4-B84D-F13F-3492A3219002}"/>
          </ac:spMkLst>
        </pc:spChg>
        <pc:spChg chg="add mod">
          <ac:chgData name="Lucas Jellema" userId="7e183fbb-84e0-44b3-9b03-0792bc8d162b" providerId="ADAL" clId="{23C3E3E9-8E87-44C6-BCAF-818B6D1F1CA6}" dt="2024-06-03T06:12:08.688" v="8919" actId="20577"/>
          <ac:spMkLst>
            <pc:docMk/>
            <pc:sldMk cId="2182776600" sldId="13184"/>
            <ac:spMk id="12" creationId="{DFB25292-187A-F06E-5162-BCFE94CA1488}"/>
          </ac:spMkLst>
        </pc:spChg>
        <pc:spChg chg="add mod">
          <ac:chgData name="Lucas Jellema" userId="7e183fbb-84e0-44b3-9b03-0792bc8d162b" providerId="ADAL" clId="{23C3E3E9-8E87-44C6-BCAF-818B6D1F1CA6}" dt="2024-06-03T06:13:00.598" v="8949" actId="20577"/>
          <ac:spMkLst>
            <pc:docMk/>
            <pc:sldMk cId="2182776600" sldId="13184"/>
            <ac:spMk id="13" creationId="{5AF87946-D7F5-446C-4589-0FF1F5837436}"/>
          </ac:spMkLst>
        </pc:spChg>
        <pc:spChg chg="add mod">
          <ac:chgData name="Lucas Jellema" userId="7e183fbb-84e0-44b3-9b03-0792bc8d162b" providerId="ADAL" clId="{23C3E3E9-8E87-44C6-BCAF-818B6D1F1CA6}" dt="2024-06-11T12:43:34.181" v="13180" actId="20577"/>
          <ac:spMkLst>
            <pc:docMk/>
            <pc:sldMk cId="2182776600" sldId="13184"/>
            <ac:spMk id="14" creationId="{8FFA42BD-424E-6162-A1E2-A83553016FE0}"/>
          </ac:spMkLst>
        </pc:spChg>
        <pc:picChg chg="add del mod">
          <ac:chgData name="Lucas Jellema" userId="7e183fbb-84e0-44b3-9b03-0792bc8d162b" providerId="ADAL" clId="{23C3E3E9-8E87-44C6-BCAF-818B6D1F1CA6}" dt="2024-06-03T06:10:10.478" v="8830" actId="478"/>
          <ac:picMkLst>
            <pc:docMk/>
            <pc:sldMk cId="2182776600" sldId="13184"/>
            <ac:picMk id="8" creationId="{9BAA64DC-6396-EC04-FCF0-96A49A8C5D9D}"/>
          </ac:picMkLst>
        </pc:picChg>
        <pc:picChg chg="add mod">
          <ac:chgData name="Lucas Jellema" userId="7e183fbb-84e0-44b3-9b03-0792bc8d162b" providerId="ADAL" clId="{23C3E3E9-8E87-44C6-BCAF-818B6D1F1CA6}" dt="2024-06-11T12:40:53.023" v="12972" actId="1076"/>
          <ac:picMkLst>
            <pc:docMk/>
            <pc:sldMk cId="2182776600" sldId="13184"/>
            <ac:picMk id="10" creationId="{3A3B05C1-2A81-2276-D818-1CBFFD80A99E}"/>
          </ac:picMkLst>
        </pc:picChg>
        <pc:cxnChg chg="add">
          <ac:chgData name="Lucas Jellema" userId="7e183fbb-84e0-44b3-9b03-0792bc8d162b" providerId="ADAL" clId="{23C3E3E9-8E87-44C6-BCAF-818B6D1F1CA6}" dt="2024-06-11T12:41:08.331" v="12973" actId="11529"/>
          <ac:cxnSpMkLst>
            <pc:docMk/>
            <pc:sldMk cId="2182776600" sldId="13184"/>
            <ac:cxnSpMk id="9" creationId="{9A38B6A3-0732-E753-B18C-5D677A11FAC9}"/>
          </ac:cxnSpMkLst>
        </pc:cxnChg>
      </pc:sldChg>
      <pc:sldChg chg="addSp delSp modSp new mod modAnim modNotesTx">
        <pc:chgData name="Lucas Jellema" userId="7e183fbb-84e0-44b3-9b03-0792bc8d162b" providerId="ADAL" clId="{23C3E3E9-8E87-44C6-BCAF-818B6D1F1CA6}" dt="2024-06-03T06:45:32.586" v="9165"/>
        <pc:sldMkLst>
          <pc:docMk/>
          <pc:sldMk cId="1502196061" sldId="13185"/>
        </pc:sldMkLst>
        <pc:spChg chg="mod">
          <ac:chgData name="Lucas Jellema" userId="7e183fbb-84e0-44b3-9b03-0792bc8d162b" providerId="ADAL" clId="{23C3E3E9-8E87-44C6-BCAF-818B6D1F1CA6}" dt="2024-06-03T06:42:03.881" v="9088" actId="20577"/>
          <ac:spMkLst>
            <pc:docMk/>
            <pc:sldMk cId="1502196061" sldId="13185"/>
            <ac:spMk id="3" creationId="{76BA9CCA-69FF-39EB-1FA7-DB074DAA6D76}"/>
          </ac:spMkLst>
        </pc:spChg>
        <pc:spChg chg="mod">
          <ac:chgData name="Lucas Jellema" userId="7e183fbb-84e0-44b3-9b03-0792bc8d162b" providerId="ADAL" clId="{23C3E3E9-8E87-44C6-BCAF-818B6D1F1CA6}" dt="2024-06-03T06:43:58.337" v="9153" actId="14100"/>
          <ac:spMkLst>
            <pc:docMk/>
            <pc:sldMk cId="1502196061" sldId="13185"/>
            <ac:spMk id="4" creationId="{70F90E09-9F39-EA24-491C-9BB2211107CF}"/>
          </ac:spMkLst>
        </pc:spChg>
        <pc:picChg chg="add del mod">
          <ac:chgData name="Lucas Jellema" userId="7e183fbb-84e0-44b3-9b03-0792bc8d162b" providerId="ADAL" clId="{23C3E3E9-8E87-44C6-BCAF-818B6D1F1CA6}" dt="2024-06-03T06:44:36.465" v="9155" actId="478"/>
          <ac:picMkLst>
            <pc:docMk/>
            <pc:sldMk cId="1502196061" sldId="13185"/>
            <ac:picMk id="8" creationId="{C1045B25-0F01-CA60-D15C-317265C94F2E}"/>
          </ac:picMkLst>
        </pc:picChg>
        <pc:picChg chg="add mod">
          <ac:chgData name="Lucas Jellema" userId="7e183fbb-84e0-44b3-9b03-0792bc8d162b" providerId="ADAL" clId="{23C3E3E9-8E87-44C6-BCAF-818B6D1F1CA6}" dt="2024-06-03T06:44:41.982" v="9158" actId="1076"/>
          <ac:picMkLst>
            <pc:docMk/>
            <pc:sldMk cId="1502196061" sldId="13185"/>
            <ac:picMk id="10" creationId="{55243757-00A7-D2F1-443D-5B6996600E66}"/>
          </ac:picMkLst>
        </pc:picChg>
        <pc:picChg chg="add mod">
          <ac:chgData name="Lucas Jellema" userId="7e183fbb-84e0-44b3-9b03-0792bc8d162b" providerId="ADAL" clId="{23C3E3E9-8E87-44C6-BCAF-818B6D1F1CA6}" dt="2024-06-03T06:45:21.730" v="9163" actId="1440"/>
          <ac:picMkLst>
            <pc:docMk/>
            <pc:sldMk cId="1502196061" sldId="13185"/>
            <ac:picMk id="12" creationId="{9E945250-EADF-6BB1-2ACE-467C69AB5C56}"/>
          </ac:picMkLst>
        </pc:picChg>
        <pc:cxnChg chg="add">
          <ac:chgData name="Lucas Jellema" userId="7e183fbb-84e0-44b3-9b03-0792bc8d162b" providerId="ADAL" clId="{23C3E3E9-8E87-44C6-BCAF-818B6D1F1CA6}" dt="2024-06-03T06:45:28.751" v="9164" actId="11529"/>
          <ac:cxnSpMkLst>
            <pc:docMk/>
            <pc:sldMk cId="1502196061" sldId="13185"/>
            <ac:cxnSpMk id="14" creationId="{5DBE43A2-5A26-6FEB-4109-87C90D112375}"/>
          </ac:cxnSpMkLst>
        </pc:cxnChg>
      </pc:sldChg>
      <pc:sldChg chg="modSp new mod">
        <pc:chgData name="Lucas Jellema" userId="7e183fbb-84e0-44b3-9b03-0792bc8d162b" providerId="ADAL" clId="{23C3E3E9-8E87-44C6-BCAF-818B6D1F1CA6}" dt="2024-06-03T07:09:07.339" v="9285"/>
        <pc:sldMkLst>
          <pc:docMk/>
          <pc:sldMk cId="2420095132" sldId="13186"/>
        </pc:sldMkLst>
        <pc:spChg chg="mod">
          <ac:chgData name="Lucas Jellema" userId="7e183fbb-84e0-44b3-9b03-0792bc8d162b" providerId="ADAL" clId="{23C3E3E9-8E87-44C6-BCAF-818B6D1F1CA6}" dt="2024-06-03T07:09:07.339" v="9285"/>
          <ac:spMkLst>
            <pc:docMk/>
            <pc:sldMk cId="2420095132" sldId="13186"/>
            <ac:spMk id="4" creationId="{77C5E5B8-C21F-79C6-55D2-6F62DEF1037C}"/>
          </ac:spMkLst>
        </pc:spChg>
      </pc:sldChg>
      <pc:sldChg chg="addSp modSp new mod">
        <pc:chgData name="Lucas Jellema" userId="7e183fbb-84e0-44b3-9b03-0792bc8d162b" providerId="ADAL" clId="{23C3E3E9-8E87-44C6-BCAF-818B6D1F1CA6}" dt="2024-06-03T14:25:44.424" v="9352"/>
        <pc:sldMkLst>
          <pc:docMk/>
          <pc:sldMk cId="1039306038" sldId="13187"/>
        </pc:sldMkLst>
        <pc:spChg chg="mod">
          <ac:chgData name="Lucas Jellema" userId="7e183fbb-84e0-44b3-9b03-0792bc8d162b" providerId="ADAL" clId="{23C3E3E9-8E87-44C6-BCAF-818B6D1F1CA6}" dt="2024-06-03T14:25:44.424" v="9352"/>
          <ac:spMkLst>
            <pc:docMk/>
            <pc:sldMk cId="1039306038" sldId="13187"/>
            <ac:spMk id="4" creationId="{D4D6C9B9-8EF6-43E8-7905-3A73A03C399F}"/>
          </ac:spMkLst>
        </pc:spChg>
        <pc:picChg chg="add mod">
          <ac:chgData name="Lucas Jellema" userId="7e183fbb-84e0-44b3-9b03-0792bc8d162b" providerId="ADAL" clId="{23C3E3E9-8E87-44C6-BCAF-818B6D1F1CA6}" dt="2024-06-03T07:13:50.470" v="9347" actId="1076"/>
          <ac:picMkLst>
            <pc:docMk/>
            <pc:sldMk cId="1039306038" sldId="13187"/>
            <ac:picMk id="8" creationId="{0A366FAA-DE25-BCDA-4B36-2E39E3AD9CF5}"/>
          </ac:picMkLst>
        </pc:picChg>
      </pc:sldChg>
      <pc:sldChg chg="addSp modSp new mod">
        <pc:chgData name="Lucas Jellema" userId="7e183fbb-84e0-44b3-9b03-0792bc8d162b" providerId="ADAL" clId="{23C3E3E9-8E87-44C6-BCAF-818B6D1F1CA6}" dt="2024-06-03T19:45:44.793" v="9412" actId="1440"/>
        <pc:sldMkLst>
          <pc:docMk/>
          <pc:sldMk cId="2280685933" sldId="13188"/>
        </pc:sldMkLst>
        <pc:spChg chg="mod">
          <ac:chgData name="Lucas Jellema" userId="7e183fbb-84e0-44b3-9b03-0792bc8d162b" providerId="ADAL" clId="{23C3E3E9-8E87-44C6-BCAF-818B6D1F1CA6}" dt="2024-06-03T19:35:08.492" v="9389" actId="20577"/>
          <ac:spMkLst>
            <pc:docMk/>
            <pc:sldMk cId="2280685933" sldId="13188"/>
            <ac:spMk id="3" creationId="{3307E036-80FE-4249-7885-8B4A7823830D}"/>
          </ac:spMkLst>
        </pc:spChg>
        <pc:picChg chg="add mod">
          <ac:chgData name="Lucas Jellema" userId="7e183fbb-84e0-44b3-9b03-0792bc8d162b" providerId="ADAL" clId="{23C3E3E9-8E87-44C6-BCAF-818B6D1F1CA6}" dt="2024-06-03T19:45:44.793" v="9412" actId="1440"/>
          <ac:picMkLst>
            <pc:docMk/>
            <pc:sldMk cId="2280685933" sldId="13188"/>
            <ac:picMk id="8" creationId="{6FE29789-B874-F0A1-7356-9298FAE5EC89}"/>
          </ac:picMkLst>
        </pc:picChg>
      </pc:sldChg>
      <pc:sldChg chg="addSp delSp modSp add mod">
        <pc:chgData name="Lucas Jellema" userId="7e183fbb-84e0-44b3-9b03-0792bc8d162b" providerId="ADAL" clId="{23C3E3E9-8E87-44C6-BCAF-818B6D1F1CA6}" dt="2024-06-03T19:49:13.726" v="9797" actId="20577"/>
        <pc:sldMkLst>
          <pc:docMk/>
          <pc:sldMk cId="144241777" sldId="13189"/>
        </pc:sldMkLst>
        <pc:spChg chg="mod">
          <ac:chgData name="Lucas Jellema" userId="7e183fbb-84e0-44b3-9b03-0792bc8d162b" providerId="ADAL" clId="{23C3E3E9-8E87-44C6-BCAF-818B6D1F1CA6}" dt="2024-06-03T19:49:13.726" v="9797" actId="20577"/>
          <ac:spMkLst>
            <pc:docMk/>
            <pc:sldMk cId="144241777" sldId="13189"/>
            <ac:spMk id="4" creationId="{8F534BD2-B4AB-2AFD-D3FF-6EB4CCB85E29}"/>
          </ac:spMkLst>
        </pc:spChg>
        <pc:picChg chg="add del mod">
          <ac:chgData name="Lucas Jellema" userId="7e183fbb-84e0-44b3-9b03-0792bc8d162b" providerId="ADAL" clId="{23C3E3E9-8E87-44C6-BCAF-818B6D1F1CA6}" dt="2024-06-03T19:47:34.795" v="9438" actId="478"/>
          <ac:picMkLst>
            <pc:docMk/>
            <pc:sldMk cId="144241777" sldId="13189"/>
            <ac:picMk id="8" creationId="{899A7586-4078-C286-4484-AA0A994C852D}"/>
          </ac:picMkLst>
        </pc:picChg>
      </pc:sldChg>
      <pc:sldChg chg="new del">
        <pc:chgData name="Lucas Jellema" userId="7e183fbb-84e0-44b3-9b03-0792bc8d162b" providerId="ADAL" clId="{23C3E3E9-8E87-44C6-BCAF-818B6D1F1CA6}" dt="2024-06-03T19:45:13.856" v="9391" actId="680"/>
        <pc:sldMkLst>
          <pc:docMk/>
          <pc:sldMk cId="1284242435" sldId="13189"/>
        </pc:sldMkLst>
      </pc:sldChg>
      <pc:sldChg chg="addSp modSp add mod modTransition">
        <pc:chgData name="Lucas Jellema" userId="7e183fbb-84e0-44b3-9b03-0792bc8d162b" providerId="ADAL" clId="{23C3E3E9-8E87-44C6-BCAF-818B6D1F1CA6}" dt="2024-06-03T19:46:36.133" v="9422" actId="13822"/>
        <pc:sldMkLst>
          <pc:docMk/>
          <pc:sldMk cId="1709826726" sldId="13190"/>
        </pc:sldMkLst>
        <pc:picChg chg="mod">
          <ac:chgData name="Lucas Jellema" userId="7e183fbb-84e0-44b3-9b03-0792bc8d162b" providerId="ADAL" clId="{23C3E3E9-8E87-44C6-BCAF-818B6D1F1CA6}" dt="2024-06-03T19:46:12.220" v="9418" actId="1076"/>
          <ac:picMkLst>
            <pc:docMk/>
            <pc:sldMk cId="1709826726" sldId="13190"/>
            <ac:picMk id="8" creationId="{6FE29789-B874-F0A1-7356-9298FAE5EC89}"/>
          </ac:picMkLst>
        </pc:picChg>
        <pc:picChg chg="add mod">
          <ac:chgData name="Lucas Jellema" userId="7e183fbb-84e0-44b3-9b03-0792bc8d162b" providerId="ADAL" clId="{23C3E3E9-8E87-44C6-BCAF-818B6D1F1CA6}" dt="2024-06-03T19:46:03.066" v="9416" actId="1076"/>
          <ac:picMkLst>
            <pc:docMk/>
            <pc:sldMk cId="1709826726" sldId="13190"/>
            <ac:picMk id="9" creationId="{594812B9-80D0-5279-971B-550F54914683}"/>
          </ac:picMkLst>
        </pc:picChg>
        <pc:cxnChg chg="add mod">
          <ac:chgData name="Lucas Jellema" userId="7e183fbb-84e0-44b3-9b03-0792bc8d162b" providerId="ADAL" clId="{23C3E3E9-8E87-44C6-BCAF-818B6D1F1CA6}" dt="2024-06-03T19:46:36.133" v="9422" actId="13822"/>
          <ac:cxnSpMkLst>
            <pc:docMk/>
            <pc:sldMk cId="1709826726" sldId="13190"/>
            <ac:cxnSpMk id="11" creationId="{D5E1BE32-537C-4471-3C03-6F3B2E2A6A1E}"/>
          </ac:cxnSpMkLst>
        </pc:cxnChg>
      </pc:sldChg>
      <pc:sldChg chg="addSp delSp modSp add mod">
        <pc:chgData name="Lucas Jellema" userId="7e183fbb-84e0-44b3-9b03-0792bc8d162b" providerId="ADAL" clId="{23C3E3E9-8E87-44C6-BCAF-818B6D1F1CA6}" dt="2024-06-03T19:47:19.999" v="9437" actId="1440"/>
        <pc:sldMkLst>
          <pc:docMk/>
          <pc:sldMk cId="1389536936" sldId="13191"/>
        </pc:sldMkLst>
        <pc:picChg chg="add mod">
          <ac:chgData name="Lucas Jellema" userId="7e183fbb-84e0-44b3-9b03-0792bc8d162b" providerId="ADAL" clId="{23C3E3E9-8E87-44C6-BCAF-818B6D1F1CA6}" dt="2024-06-03T19:47:19.999" v="9437" actId="1440"/>
          <ac:picMkLst>
            <pc:docMk/>
            <pc:sldMk cId="1389536936" sldId="13191"/>
            <ac:picMk id="7" creationId="{45288381-9735-293B-44D4-C4ECF7A118FD}"/>
          </ac:picMkLst>
        </pc:picChg>
        <pc:picChg chg="del">
          <ac:chgData name="Lucas Jellema" userId="7e183fbb-84e0-44b3-9b03-0792bc8d162b" providerId="ADAL" clId="{23C3E3E9-8E87-44C6-BCAF-818B6D1F1CA6}" dt="2024-06-03T19:46:45.411" v="9424" actId="478"/>
          <ac:picMkLst>
            <pc:docMk/>
            <pc:sldMk cId="1389536936" sldId="13191"/>
            <ac:picMk id="8" creationId="{6FE29789-B874-F0A1-7356-9298FAE5EC89}"/>
          </ac:picMkLst>
        </pc:picChg>
        <pc:picChg chg="mod">
          <ac:chgData name="Lucas Jellema" userId="7e183fbb-84e0-44b3-9b03-0792bc8d162b" providerId="ADAL" clId="{23C3E3E9-8E87-44C6-BCAF-818B6D1F1CA6}" dt="2024-06-03T19:46:50.958" v="9431" actId="1036"/>
          <ac:picMkLst>
            <pc:docMk/>
            <pc:sldMk cId="1389536936" sldId="13191"/>
            <ac:picMk id="9" creationId="{594812B9-80D0-5279-971B-550F54914683}"/>
          </ac:picMkLst>
        </pc:picChg>
        <pc:cxnChg chg="mod ord">
          <ac:chgData name="Lucas Jellema" userId="7e183fbb-84e0-44b3-9b03-0792bc8d162b" providerId="ADAL" clId="{23C3E3E9-8E87-44C6-BCAF-818B6D1F1CA6}" dt="2024-06-03T19:47:16.295" v="9436" actId="166"/>
          <ac:cxnSpMkLst>
            <pc:docMk/>
            <pc:sldMk cId="1389536936" sldId="13191"/>
            <ac:cxnSpMk id="11" creationId="{D5E1BE32-537C-4471-3C03-6F3B2E2A6A1E}"/>
          </ac:cxnSpMkLst>
        </pc:cxnChg>
      </pc:sldChg>
      <pc:sldChg chg="addSp modSp new mod">
        <pc:chgData name="Lucas Jellema" userId="7e183fbb-84e0-44b3-9b03-0792bc8d162b" providerId="ADAL" clId="{23C3E3E9-8E87-44C6-BCAF-818B6D1F1CA6}" dt="2024-06-03T19:51:04.620" v="9851" actId="20577"/>
        <pc:sldMkLst>
          <pc:docMk/>
          <pc:sldMk cId="16816739" sldId="13192"/>
        </pc:sldMkLst>
        <pc:spChg chg="mod">
          <ac:chgData name="Lucas Jellema" userId="7e183fbb-84e0-44b3-9b03-0792bc8d162b" providerId="ADAL" clId="{23C3E3E9-8E87-44C6-BCAF-818B6D1F1CA6}" dt="2024-06-03T19:51:04.620" v="9851" actId="20577"/>
          <ac:spMkLst>
            <pc:docMk/>
            <pc:sldMk cId="16816739" sldId="13192"/>
            <ac:spMk id="3" creationId="{929E7173-0676-0AC8-A130-254A9DAB3270}"/>
          </ac:spMkLst>
        </pc:spChg>
        <pc:picChg chg="add mod">
          <ac:chgData name="Lucas Jellema" userId="7e183fbb-84e0-44b3-9b03-0792bc8d162b" providerId="ADAL" clId="{23C3E3E9-8E87-44C6-BCAF-818B6D1F1CA6}" dt="2024-06-03T19:50:49.264" v="9809" actId="1076"/>
          <ac:picMkLst>
            <pc:docMk/>
            <pc:sldMk cId="16816739" sldId="13192"/>
            <ac:picMk id="8" creationId="{CD85A84D-4675-0006-3A03-68C0F07FC21F}"/>
          </ac:picMkLst>
        </pc:picChg>
      </pc:sldChg>
      <pc:sldChg chg="addSp modSp new mod">
        <pc:chgData name="Lucas Jellema" userId="7e183fbb-84e0-44b3-9b03-0792bc8d162b" providerId="ADAL" clId="{23C3E3E9-8E87-44C6-BCAF-818B6D1F1CA6}" dt="2024-06-03T19:52:56.302" v="9880" actId="1440"/>
        <pc:sldMkLst>
          <pc:docMk/>
          <pc:sldMk cId="88315455" sldId="13193"/>
        </pc:sldMkLst>
        <pc:spChg chg="mod">
          <ac:chgData name="Lucas Jellema" userId="7e183fbb-84e0-44b3-9b03-0792bc8d162b" providerId="ADAL" clId="{23C3E3E9-8E87-44C6-BCAF-818B6D1F1CA6}" dt="2024-06-03T19:51:13.671" v="9869" actId="20577"/>
          <ac:spMkLst>
            <pc:docMk/>
            <pc:sldMk cId="88315455" sldId="13193"/>
            <ac:spMk id="3" creationId="{1C235288-0931-1B3E-F1EF-CD99D6CFE61D}"/>
          </ac:spMkLst>
        </pc:spChg>
        <pc:picChg chg="add mod">
          <ac:chgData name="Lucas Jellema" userId="7e183fbb-84e0-44b3-9b03-0792bc8d162b" providerId="ADAL" clId="{23C3E3E9-8E87-44C6-BCAF-818B6D1F1CA6}" dt="2024-06-03T19:52:56.302" v="9880" actId="1440"/>
          <ac:picMkLst>
            <pc:docMk/>
            <pc:sldMk cId="88315455" sldId="13193"/>
            <ac:picMk id="8" creationId="{F6806D75-4C1C-89CB-090A-BBD487003DF5}"/>
          </ac:picMkLst>
        </pc:picChg>
      </pc:sldChg>
      <pc:sldChg chg="addSp modSp new mod">
        <pc:chgData name="Lucas Jellema" userId="7e183fbb-84e0-44b3-9b03-0792bc8d162b" providerId="ADAL" clId="{23C3E3E9-8E87-44C6-BCAF-818B6D1F1CA6}" dt="2024-06-03T19:57:48.576" v="9928" actId="1076"/>
        <pc:sldMkLst>
          <pc:docMk/>
          <pc:sldMk cId="3685969650" sldId="13194"/>
        </pc:sldMkLst>
        <pc:spChg chg="mod">
          <ac:chgData name="Lucas Jellema" userId="7e183fbb-84e0-44b3-9b03-0792bc8d162b" providerId="ADAL" clId="{23C3E3E9-8E87-44C6-BCAF-818B6D1F1CA6}" dt="2024-06-03T19:53:03.245" v="9893" actId="20577"/>
          <ac:spMkLst>
            <pc:docMk/>
            <pc:sldMk cId="3685969650" sldId="13194"/>
            <ac:spMk id="3" creationId="{EE2CA5EB-B734-D902-BC46-61F230D9DF32}"/>
          </ac:spMkLst>
        </pc:spChg>
        <pc:picChg chg="add mod">
          <ac:chgData name="Lucas Jellema" userId="7e183fbb-84e0-44b3-9b03-0792bc8d162b" providerId="ADAL" clId="{23C3E3E9-8E87-44C6-BCAF-818B6D1F1CA6}" dt="2024-06-03T19:54:43.844" v="9904" actId="1076"/>
          <ac:picMkLst>
            <pc:docMk/>
            <pc:sldMk cId="3685969650" sldId="13194"/>
            <ac:picMk id="8" creationId="{CE2EBA91-FE99-8551-F4F0-C329E45FFAC6}"/>
          </ac:picMkLst>
        </pc:picChg>
        <pc:picChg chg="add mod">
          <ac:chgData name="Lucas Jellema" userId="7e183fbb-84e0-44b3-9b03-0792bc8d162b" providerId="ADAL" clId="{23C3E3E9-8E87-44C6-BCAF-818B6D1F1CA6}" dt="2024-06-03T19:57:48.576" v="9928" actId="1076"/>
          <ac:picMkLst>
            <pc:docMk/>
            <pc:sldMk cId="3685969650" sldId="13194"/>
            <ac:picMk id="10" creationId="{75A51C9A-D6D5-04B7-5F5D-DE1AE0ECC168}"/>
          </ac:picMkLst>
        </pc:picChg>
      </pc:sldChg>
      <pc:sldChg chg="addSp delSp modSp add mod">
        <pc:chgData name="Lucas Jellema" userId="7e183fbb-84e0-44b3-9b03-0792bc8d162b" providerId="ADAL" clId="{23C3E3E9-8E87-44C6-BCAF-818B6D1F1CA6}" dt="2024-06-03T19:57:59.787" v="9930" actId="1076"/>
        <pc:sldMkLst>
          <pc:docMk/>
          <pc:sldMk cId="3131074347" sldId="13195"/>
        </pc:sldMkLst>
        <pc:picChg chg="del">
          <ac:chgData name="Lucas Jellema" userId="7e183fbb-84e0-44b3-9b03-0792bc8d162b" providerId="ADAL" clId="{23C3E3E9-8E87-44C6-BCAF-818B6D1F1CA6}" dt="2024-06-03T19:54:48.421" v="9906" actId="478"/>
          <ac:picMkLst>
            <pc:docMk/>
            <pc:sldMk cId="3131074347" sldId="13195"/>
            <ac:picMk id="8" creationId="{CE2EBA91-FE99-8551-F4F0-C329E45FFAC6}"/>
          </ac:picMkLst>
        </pc:picChg>
        <pc:picChg chg="add mod">
          <ac:chgData name="Lucas Jellema" userId="7e183fbb-84e0-44b3-9b03-0792bc8d162b" providerId="ADAL" clId="{23C3E3E9-8E87-44C6-BCAF-818B6D1F1CA6}" dt="2024-06-03T19:56:56.614" v="9922" actId="14100"/>
          <ac:picMkLst>
            <pc:docMk/>
            <pc:sldMk cId="3131074347" sldId="13195"/>
            <ac:picMk id="9" creationId="{95531011-60CA-1B67-C66B-326BD6DF39C7}"/>
          </ac:picMkLst>
        </pc:picChg>
        <pc:picChg chg="add mod modCrop">
          <ac:chgData name="Lucas Jellema" userId="7e183fbb-84e0-44b3-9b03-0792bc8d162b" providerId="ADAL" clId="{23C3E3E9-8E87-44C6-BCAF-818B6D1F1CA6}" dt="2024-06-03T19:56:41.408" v="9918" actId="1076"/>
          <ac:picMkLst>
            <pc:docMk/>
            <pc:sldMk cId="3131074347" sldId="13195"/>
            <ac:picMk id="11" creationId="{B4B3C990-6550-1312-148F-F383651993DC}"/>
          </ac:picMkLst>
        </pc:picChg>
        <pc:picChg chg="add mod">
          <ac:chgData name="Lucas Jellema" userId="7e183fbb-84e0-44b3-9b03-0792bc8d162b" providerId="ADAL" clId="{23C3E3E9-8E87-44C6-BCAF-818B6D1F1CA6}" dt="2024-06-03T19:57:59.787" v="9930" actId="1076"/>
          <ac:picMkLst>
            <pc:docMk/>
            <pc:sldMk cId="3131074347" sldId="13195"/>
            <ac:picMk id="14" creationId="{0E1773EC-B0DF-27BA-93E8-BE88625B0C1B}"/>
          </ac:picMkLst>
        </pc:picChg>
        <pc:cxnChg chg="add mod">
          <ac:chgData name="Lucas Jellema" userId="7e183fbb-84e0-44b3-9b03-0792bc8d162b" providerId="ADAL" clId="{23C3E3E9-8E87-44C6-BCAF-818B6D1F1CA6}" dt="2024-06-03T19:57:01.624" v="9923" actId="1076"/>
          <ac:cxnSpMkLst>
            <pc:docMk/>
            <pc:sldMk cId="3131074347" sldId="13195"/>
            <ac:cxnSpMk id="13" creationId="{F845FA35-E4E5-A041-855A-CDCB2B6DA7A8}"/>
          </ac:cxnSpMkLst>
        </pc:cxnChg>
      </pc:sldChg>
      <pc:sldChg chg="addSp modSp new mod modNotesTx">
        <pc:chgData name="Lucas Jellema" userId="7e183fbb-84e0-44b3-9b03-0792bc8d162b" providerId="ADAL" clId="{23C3E3E9-8E87-44C6-BCAF-818B6D1F1CA6}" dt="2024-06-06T08:10:38.682" v="9993" actId="1076"/>
        <pc:sldMkLst>
          <pc:docMk/>
          <pc:sldMk cId="774959531" sldId="13196"/>
        </pc:sldMkLst>
        <pc:spChg chg="mod">
          <ac:chgData name="Lucas Jellema" userId="7e183fbb-84e0-44b3-9b03-0792bc8d162b" providerId="ADAL" clId="{23C3E3E9-8E87-44C6-BCAF-818B6D1F1CA6}" dt="2024-06-06T08:04:51.605" v="9978" actId="20577"/>
          <ac:spMkLst>
            <pc:docMk/>
            <pc:sldMk cId="774959531" sldId="13196"/>
            <ac:spMk id="3" creationId="{57EF7FB4-5952-8154-0CD3-3929C1817AB6}"/>
          </ac:spMkLst>
        </pc:spChg>
        <pc:spChg chg="mod">
          <ac:chgData name="Lucas Jellema" userId="7e183fbb-84e0-44b3-9b03-0792bc8d162b" providerId="ADAL" clId="{23C3E3E9-8E87-44C6-BCAF-818B6D1F1CA6}" dt="2024-06-06T08:06:14.177" v="9979"/>
          <ac:spMkLst>
            <pc:docMk/>
            <pc:sldMk cId="774959531" sldId="13196"/>
            <ac:spMk id="4" creationId="{414A5AD1-1F84-F8CB-E84D-BA370B7F2091}"/>
          </ac:spMkLst>
        </pc:spChg>
        <pc:picChg chg="add mod">
          <ac:chgData name="Lucas Jellema" userId="7e183fbb-84e0-44b3-9b03-0792bc8d162b" providerId="ADAL" clId="{23C3E3E9-8E87-44C6-BCAF-818B6D1F1CA6}" dt="2024-06-06T08:10:04.027" v="9988" actId="1076"/>
          <ac:picMkLst>
            <pc:docMk/>
            <pc:sldMk cId="774959531" sldId="13196"/>
            <ac:picMk id="8" creationId="{F4D6250B-077C-BBBB-2D48-42F34221C763}"/>
          </ac:picMkLst>
        </pc:picChg>
        <pc:picChg chg="add mod">
          <ac:chgData name="Lucas Jellema" userId="7e183fbb-84e0-44b3-9b03-0792bc8d162b" providerId="ADAL" clId="{23C3E3E9-8E87-44C6-BCAF-818B6D1F1CA6}" dt="2024-06-06T08:10:04.874" v="9989" actId="1076"/>
          <ac:picMkLst>
            <pc:docMk/>
            <pc:sldMk cId="774959531" sldId="13196"/>
            <ac:picMk id="10" creationId="{5037D215-11E7-F6F0-44A8-17EAAD856711}"/>
          </ac:picMkLst>
        </pc:picChg>
        <pc:picChg chg="add mod">
          <ac:chgData name="Lucas Jellema" userId="7e183fbb-84e0-44b3-9b03-0792bc8d162b" providerId="ADAL" clId="{23C3E3E9-8E87-44C6-BCAF-818B6D1F1CA6}" dt="2024-06-06T08:10:05.969" v="9990" actId="1076"/>
          <ac:picMkLst>
            <pc:docMk/>
            <pc:sldMk cId="774959531" sldId="13196"/>
            <ac:picMk id="12" creationId="{32A3E803-0270-C33A-DEE8-19AE8567055C}"/>
          </ac:picMkLst>
        </pc:picChg>
        <pc:picChg chg="add">
          <ac:chgData name="Lucas Jellema" userId="7e183fbb-84e0-44b3-9b03-0792bc8d162b" providerId="ADAL" clId="{23C3E3E9-8E87-44C6-BCAF-818B6D1F1CA6}" dt="2024-06-06T08:10:18.055" v="9991" actId="22"/>
          <ac:picMkLst>
            <pc:docMk/>
            <pc:sldMk cId="774959531" sldId="13196"/>
            <ac:picMk id="14" creationId="{26E6CE18-902F-9202-BA62-941682B59AA6}"/>
          </ac:picMkLst>
        </pc:picChg>
        <pc:picChg chg="add mod">
          <ac:chgData name="Lucas Jellema" userId="7e183fbb-84e0-44b3-9b03-0792bc8d162b" providerId="ADAL" clId="{23C3E3E9-8E87-44C6-BCAF-818B6D1F1CA6}" dt="2024-06-06T08:10:38.682" v="9993" actId="1076"/>
          <ac:picMkLst>
            <pc:docMk/>
            <pc:sldMk cId="774959531" sldId="13196"/>
            <ac:picMk id="16" creationId="{6EC72713-8C59-A720-88F5-946543B5F7CA}"/>
          </ac:picMkLst>
        </pc:picChg>
      </pc:sldChg>
      <pc:sldChg chg="addSp delSp modSp new mod">
        <pc:chgData name="Lucas Jellema" userId="7e183fbb-84e0-44b3-9b03-0792bc8d162b" providerId="ADAL" clId="{23C3E3E9-8E87-44C6-BCAF-818B6D1F1CA6}" dt="2024-06-07T04:45:40.692" v="12310" actId="11529"/>
        <pc:sldMkLst>
          <pc:docMk/>
          <pc:sldMk cId="2587160267" sldId="13197"/>
        </pc:sldMkLst>
        <pc:spChg chg="mod">
          <ac:chgData name="Lucas Jellema" userId="7e183fbb-84e0-44b3-9b03-0792bc8d162b" providerId="ADAL" clId="{23C3E3E9-8E87-44C6-BCAF-818B6D1F1CA6}" dt="2024-06-06T09:31:30.595" v="10135" actId="20577"/>
          <ac:spMkLst>
            <pc:docMk/>
            <pc:sldMk cId="2587160267" sldId="13197"/>
            <ac:spMk id="3" creationId="{298820F8-AE06-EB4A-BA37-98A8996697E8}"/>
          </ac:spMkLst>
        </pc:spChg>
        <pc:spChg chg="mod">
          <ac:chgData name="Lucas Jellema" userId="7e183fbb-84e0-44b3-9b03-0792bc8d162b" providerId="ADAL" clId="{23C3E3E9-8E87-44C6-BCAF-818B6D1F1CA6}" dt="2024-06-06T10:55:50.570" v="11240" actId="14100"/>
          <ac:spMkLst>
            <pc:docMk/>
            <pc:sldMk cId="2587160267" sldId="13197"/>
            <ac:spMk id="4" creationId="{EB94C700-BA3B-CD3F-EA23-CDB193B86B7E}"/>
          </ac:spMkLst>
        </pc:spChg>
        <pc:picChg chg="add del mod">
          <ac:chgData name="Lucas Jellema" userId="7e183fbb-84e0-44b3-9b03-0792bc8d162b" providerId="ADAL" clId="{23C3E3E9-8E87-44C6-BCAF-818B6D1F1CA6}" dt="2024-06-06T10:55:36.248" v="11236" actId="478"/>
          <ac:picMkLst>
            <pc:docMk/>
            <pc:sldMk cId="2587160267" sldId="13197"/>
            <ac:picMk id="8" creationId="{BD58C5E4-917D-3FD6-8B4A-1BDA6F0C5C44}"/>
          </ac:picMkLst>
        </pc:picChg>
        <pc:picChg chg="add mod">
          <ac:chgData name="Lucas Jellema" userId="7e183fbb-84e0-44b3-9b03-0792bc8d162b" providerId="ADAL" clId="{23C3E3E9-8E87-44C6-BCAF-818B6D1F1CA6}" dt="2024-06-06T10:56:00.120" v="11254" actId="1038"/>
          <ac:picMkLst>
            <pc:docMk/>
            <pc:sldMk cId="2587160267" sldId="13197"/>
            <ac:picMk id="10" creationId="{F3F49588-68B8-B805-7D25-8FD70ADCCAD8}"/>
          </ac:picMkLst>
        </pc:picChg>
        <pc:cxnChg chg="add">
          <ac:chgData name="Lucas Jellema" userId="7e183fbb-84e0-44b3-9b03-0792bc8d162b" providerId="ADAL" clId="{23C3E3E9-8E87-44C6-BCAF-818B6D1F1CA6}" dt="2024-06-07T04:45:40.692" v="12310" actId="11529"/>
          <ac:cxnSpMkLst>
            <pc:docMk/>
            <pc:sldMk cId="2587160267" sldId="13197"/>
            <ac:cxnSpMk id="12" creationId="{FA8CB5DE-4087-9BFD-3464-E1ABF5D04650}"/>
          </ac:cxnSpMkLst>
        </pc:cxnChg>
      </pc:sldChg>
      <pc:sldChg chg="addSp modSp new mod">
        <pc:chgData name="Lucas Jellema" userId="7e183fbb-84e0-44b3-9b03-0792bc8d162b" providerId="ADAL" clId="{23C3E3E9-8E87-44C6-BCAF-818B6D1F1CA6}" dt="2024-06-06T15:28:43.062" v="12199" actId="114"/>
        <pc:sldMkLst>
          <pc:docMk/>
          <pc:sldMk cId="3110532174" sldId="13198"/>
        </pc:sldMkLst>
        <pc:spChg chg="mod">
          <ac:chgData name="Lucas Jellema" userId="7e183fbb-84e0-44b3-9b03-0792bc8d162b" providerId="ADAL" clId="{23C3E3E9-8E87-44C6-BCAF-818B6D1F1CA6}" dt="2024-06-06T11:08:58.563" v="11307" actId="20577"/>
          <ac:spMkLst>
            <pc:docMk/>
            <pc:sldMk cId="3110532174" sldId="13198"/>
            <ac:spMk id="3" creationId="{AF566FAA-03CA-59D4-8657-D0B4B0052924}"/>
          </ac:spMkLst>
        </pc:spChg>
        <pc:spChg chg="mod">
          <ac:chgData name="Lucas Jellema" userId="7e183fbb-84e0-44b3-9b03-0792bc8d162b" providerId="ADAL" clId="{23C3E3E9-8E87-44C6-BCAF-818B6D1F1CA6}" dt="2024-06-06T15:28:43.062" v="12199" actId="114"/>
          <ac:spMkLst>
            <pc:docMk/>
            <pc:sldMk cId="3110532174" sldId="13198"/>
            <ac:spMk id="4" creationId="{C97093AA-E6B7-7FBA-E15C-F3EA9ADFB3E1}"/>
          </ac:spMkLst>
        </pc:spChg>
        <pc:picChg chg="add mod">
          <ac:chgData name="Lucas Jellema" userId="7e183fbb-84e0-44b3-9b03-0792bc8d162b" providerId="ADAL" clId="{23C3E3E9-8E87-44C6-BCAF-818B6D1F1CA6}" dt="2024-06-06T15:18:47.568" v="11313" actId="1076"/>
          <ac:picMkLst>
            <pc:docMk/>
            <pc:sldMk cId="3110532174" sldId="13198"/>
            <ac:picMk id="8" creationId="{024CBFCE-B603-EE2F-2098-D060344FEC6F}"/>
          </ac:picMkLst>
        </pc:picChg>
        <pc:picChg chg="add mod modCrop">
          <ac:chgData name="Lucas Jellema" userId="7e183fbb-84e0-44b3-9b03-0792bc8d162b" providerId="ADAL" clId="{23C3E3E9-8E87-44C6-BCAF-818B6D1F1CA6}" dt="2024-06-06T09:40:03.392" v="10775" actId="1038"/>
          <ac:picMkLst>
            <pc:docMk/>
            <pc:sldMk cId="3110532174" sldId="13198"/>
            <ac:picMk id="10" creationId="{89D8D5D7-D6AA-996D-8789-FB13BB923F8A}"/>
          </ac:picMkLst>
        </pc:picChg>
      </pc:sldChg>
      <pc:sldChg chg="addSp delSp modSp new mod modAnim">
        <pc:chgData name="Lucas Jellema" userId="7e183fbb-84e0-44b3-9b03-0792bc8d162b" providerId="ADAL" clId="{23C3E3E9-8E87-44C6-BCAF-818B6D1F1CA6}" dt="2024-06-06T15:18:11.535" v="11311" actId="1440"/>
        <pc:sldMkLst>
          <pc:docMk/>
          <pc:sldMk cId="2876051357" sldId="13199"/>
        </pc:sldMkLst>
        <pc:spChg chg="mod">
          <ac:chgData name="Lucas Jellema" userId="7e183fbb-84e0-44b3-9b03-0792bc8d162b" providerId="ADAL" clId="{23C3E3E9-8E87-44C6-BCAF-818B6D1F1CA6}" dt="2024-06-06T09:40:21.408" v="10789" actId="20577"/>
          <ac:spMkLst>
            <pc:docMk/>
            <pc:sldMk cId="2876051357" sldId="13199"/>
            <ac:spMk id="3" creationId="{E9A9471B-51DA-0614-57E0-9E5F6BA01587}"/>
          </ac:spMkLst>
        </pc:spChg>
        <pc:spChg chg="del">
          <ac:chgData name="Lucas Jellema" userId="7e183fbb-84e0-44b3-9b03-0792bc8d162b" providerId="ADAL" clId="{23C3E3E9-8E87-44C6-BCAF-818B6D1F1CA6}" dt="2024-06-06T10:57:14.358" v="11259" actId="478"/>
          <ac:spMkLst>
            <pc:docMk/>
            <pc:sldMk cId="2876051357" sldId="13199"/>
            <ac:spMk id="4" creationId="{AD6BE6DC-6D61-35C1-3C41-EC6E7C207473}"/>
          </ac:spMkLst>
        </pc:spChg>
        <pc:picChg chg="add del mod">
          <ac:chgData name="Lucas Jellema" userId="7e183fbb-84e0-44b3-9b03-0792bc8d162b" providerId="ADAL" clId="{23C3E3E9-8E87-44C6-BCAF-818B6D1F1CA6}" dt="2024-06-06T10:57:02.854" v="11255" actId="478"/>
          <ac:picMkLst>
            <pc:docMk/>
            <pc:sldMk cId="2876051357" sldId="13199"/>
            <ac:picMk id="8" creationId="{93E1716A-4E41-207B-8E4C-593983C22CBF}"/>
          </ac:picMkLst>
        </pc:picChg>
        <pc:picChg chg="add mod ord">
          <ac:chgData name="Lucas Jellema" userId="7e183fbb-84e0-44b3-9b03-0792bc8d162b" providerId="ADAL" clId="{23C3E3E9-8E87-44C6-BCAF-818B6D1F1CA6}" dt="2024-06-06T15:18:11.535" v="11311" actId="1440"/>
          <ac:picMkLst>
            <pc:docMk/>
            <pc:sldMk cId="2876051357" sldId="13199"/>
            <ac:picMk id="10" creationId="{2743252B-5F63-5553-F301-1C57EC71F194}"/>
          </ac:picMkLst>
        </pc:picChg>
        <pc:picChg chg="add del mod">
          <ac:chgData name="Lucas Jellema" userId="7e183fbb-84e0-44b3-9b03-0792bc8d162b" providerId="ADAL" clId="{23C3E3E9-8E87-44C6-BCAF-818B6D1F1CA6}" dt="2024-06-06T11:06:36.131" v="11277" actId="478"/>
          <ac:picMkLst>
            <pc:docMk/>
            <pc:sldMk cId="2876051357" sldId="13199"/>
            <ac:picMk id="14" creationId="{4C65AB09-88D5-DF7B-1B09-62F4660E9C02}"/>
          </ac:picMkLst>
        </pc:picChg>
        <pc:picChg chg="add mod ord modCrop">
          <ac:chgData name="Lucas Jellema" userId="7e183fbb-84e0-44b3-9b03-0792bc8d162b" providerId="ADAL" clId="{23C3E3E9-8E87-44C6-BCAF-818B6D1F1CA6}" dt="2024-06-06T11:04:48.121" v="11276" actId="14100"/>
          <ac:picMkLst>
            <pc:docMk/>
            <pc:sldMk cId="2876051357" sldId="13199"/>
            <ac:picMk id="18" creationId="{68D6EDB6-E892-7278-614B-B28757CE2E23}"/>
          </ac:picMkLst>
        </pc:picChg>
        <pc:picChg chg="add mod ord">
          <ac:chgData name="Lucas Jellema" userId="7e183fbb-84e0-44b3-9b03-0792bc8d162b" providerId="ADAL" clId="{23C3E3E9-8E87-44C6-BCAF-818B6D1F1CA6}" dt="2024-06-06T11:07:37.608" v="11286" actId="14100"/>
          <ac:picMkLst>
            <pc:docMk/>
            <pc:sldMk cId="2876051357" sldId="13199"/>
            <ac:picMk id="21" creationId="{DA21A5CF-04F5-3B0A-90FB-689E8FC7F2E2}"/>
          </ac:picMkLst>
        </pc:picChg>
        <pc:cxnChg chg="add mod ord">
          <ac:chgData name="Lucas Jellema" userId="7e183fbb-84e0-44b3-9b03-0792bc8d162b" providerId="ADAL" clId="{23C3E3E9-8E87-44C6-BCAF-818B6D1F1CA6}" dt="2024-06-06T11:08:17.586" v="11288" actId="17032"/>
          <ac:cxnSpMkLst>
            <pc:docMk/>
            <pc:sldMk cId="2876051357" sldId="13199"/>
            <ac:cxnSpMk id="12" creationId="{DAA71738-4C6B-6260-344A-02C2DD268ED8}"/>
          </ac:cxnSpMkLst>
        </pc:cxnChg>
        <pc:cxnChg chg="add mod">
          <ac:chgData name="Lucas Jellema" userId="7e183fbb-84e0-44b3-9b03-0792bc8d162b" providerId="ADAL" clId="{23C3E3E9-8E87-44C6-BCAF-818B6D1F1CA6}" dt="2024-06-06T11:08:30.409" v="11291" actId="14100"/>
          <ac:cxnSpMkLst>
            <pc:docMk/>
            <pc:sldMk cId="2876051357" sldId="13199"/>
            <ac:cxnSpMk id="24" creationId="{39C2ED27-F7B7-75A1-13C7-B50EFBB8686D}"/>
          </ac:cxnSpMkLst>
        </pc:cxnChg>
      </pc:sldChg>
      <pc:sldChg chg="addSp modSp new mod">
        <pc:chgData name="Lucas Jellema" userId="7e183fbb-84e0-44b3-9b03-0792bc8d162b" providerId="ADAL" clId="{23C3E3E9-8E87-44C6-BCAF-818B6D1F1CA6}" dt="2024-06-06T10:51:31.157" v="11027" actId="207"/>
        <pc:sldMkLst>
          <pc:docMk/>
          <pc:sldMk cId="1960771283" sldId="13200"/>
        </pc:sldMkLst>
        <pc:spChg chg="mod">
          <ac:chgData name="Lucas Jellema" userId="7e183fbb-84e0-44b3-9b03-0792bc8d162b" providerId="ADAL" clId="{23C3E3E9-8E87-44C6-BCAF-818B6D1F1CA6}" dt="2024-06-06T10:00:30.361" v="10824" actId="20577"/>
          <ac:spMkLst>
            <pc:docMk/>
            <pc:sldMk cId="1960771283" sldId="13200"/>
            <ac:spMk id="3" creationId="{86F80F62-7C3F-FCEA-3BB7-6F81BDD2AA36}"/>
          </ac:spMkLst>
        </pc:spChg>
        <pc:spChg chg="mod">
          <ac:chgData name="Lucas Jellema" userId="7e183fbb-84e0-44b3-9b03-0792bc8d162b" providerId="ADAL" clId="{23C3E3E9-8E87-44C6-BCAF-818B6D1F1CA6}" dt="2024-06-06T10:51:31.157" v="11027" actId="207"/>
          <ac:spMkLst>
            <pc:docMk/>
            <pc:sldMk cId="1960771283" sldId="13200"/>
            <ac:spMk id="4" creationId="{C395712C-A51D-36CC-F31E-7B4768F8B44A}"/>
          </ac:spMkLst>
        </pc:spChg>
        <pc:picChg chg="add mod">
          <ac:chgData name="Lucas Jellema" userId="7e183fbb-84e0-44b3-9b03-0792bc8d162b" providerId="ADAL" clId="{23C3E3E9-8E87-44C6-BCAF-818B6D1F1CA6}" dt="2024-06-06T10:50:18.431" v="10993" actId="1076"/>
          <ac:picMkLst>
            <pc:docMk/>
            <pc:sldMk cId="1960771283" sldId="13200"/>
            <ac:picMk id="8" creationId="{0675166B-1D60-7926-41E9-BEB02C7AAB33}"/>
          </ac:picMkLst>
        </pc:picChg>
      </pc:sldChg>
      <pc:sldChg chg="addSp delSp modSp add mod">
        <pc:chgData name="Lucas Jellema" userId="7e183fbb-84e0-44b3-9b03-0792bc8d162b" providerId="ADAL" clId="{23C3E3E9-8E87-44C6-BCAF-818B6D1F1CA6}" dt="2024-06-06T10:52:26.236" v="11061" actId="1036"/>
        <pc:sldMkLst>
          <pc:docMk/>
          <pc:sldMk cId="2901376169" sldId="13201"/>
        </pc:sldMkLst>
        <pc:spChg chg="mod">
          <ac:chgData name="Lucas Jellema" userId="7e183fbb-84e0-44b3-9b03-0792bc8d162b" providerId="ADAL" clId="{23C3E3E9-8E87-44C6-BCAF-818B6D1F1CA6}" dt="2024-06-06T10:51:43.291" v="11029" actId="207"/>
          <ac:spMkLst>
            <pc:docMk/>
            <pc:sldMk cId="2901376169" sldId="13201"/>
            <ac:spMk id="4" creationId="{C395712C-A51D-36CC-F31E-7B4768F8B44A}"/>
          </ac:spMkLst>
        </pc:spChg>
        <pc:picChg chg="mod">
          <ac:chgData name="Lucas Jellema" userId="7e183fbb-84e0-44b3-9b03-0792bc8d162b" providerId="ADAL" clId="{23C3E3E9-8E87-44C6-BCAF-818B6D1F1CA6}" dt="2024-06-06T10:50:38.282" v="10997" actId="1076"/>
          <ac:picMkLst>
            <pc:docMk/>
            <pc:sldMk cId="2901376169" sldId="13201"/>
            <ac:picMk id="8" creationId="{0675166B-1D60-7926-41E9-BEB02C7AAB33}"/>
          </ac:picMkLst>
        </pc:picChg>
        <pc:picChg chg="add del mod">
          <ac:chgData name="Lucas Jellema" userId="7e183fbb-84e0-44b3-9b03-0792bc8d162b" providerId="ADAL" clId="{23C3E3E9-8E87-44C6-BCAF-818B6D1F1CA6}" dt="2024-06-06T10:52:14.379" v="11034" actId="478"/>
          <ac:picMkLst>
            <pc:docMk/>
            <pc:sldMk cId="2901376169" sldId="13201"/>
            <ac:picMk id="9" creationId="{E7B09408-C65A-3D37-388D-4540BFA7842E}"/>
          </ac:picMkLst>
        </pc:picChg>
        <pc:picChg chg="add mod">
          <ac:chgData name="Lucas Jellema" userId="7e183fbb-84e0-44b3-9b03-0792bc8d162b" providerId="ADAL" clId="{23C3E3E9-8E87-44C6-BCAF-818B6D1F1CA6}" dt="2024-06-06T10:52:26.236" v="11061" actId="1036"/>
          <ac:picMkLst>
            <pc:docMk/>
            <pc:sldMk cId="2901376169" sldId="13201"/>
            <ac:picMk id="11" creationId="{3F950CA4-8627-909C-063E-E897FFE6C53C}"/>
          </ac:picMkLst>
        </pc:picChg>
      </pc:sldChg>
      <pc:sldChg chg="addSp delSp modSp add del mod">
        <pc:chgData name="Lucas Jellema" userId="7e183fbb-84e0-44b3-9b03-0792bc8d162b" providerId="ADAL" clId="{23C3E3E9-8E87-44C6-BCAF-818B6D1F1CA6}" dt="2024-06-06T10:55:06.035" v="11235" actId="47"/>
        <pc:sldMkLst>
          <pc:docMk/>
          <pc:sldMk cId="1175526553" sldId="13202"/>
        </pc:sldMkLst>
        <pc:spChg chg="mod">
          <ac:chgData name="Lucas Jellema" userId="7e183fbb-84e0-44b3-9b03-0792bc8d162b" providerId="ADAL" clId="{23C3E3E9-8E87-44C6-BCAF-818B6D1F1CA6}" dt="2024-06-06T10:52:00.293" v="11032" actId="108"/>
          <ac:spMkLst>
            <pc:docMk/>
            <pc:sldMk cId="1175526553" sldId="13202"/>
            <ac:spMk id="4" creationId="{C395712C-A51D-36CC-F31E-7B4768F8B44A}"/>
          </ac:spMkLst>
        </pc:spChg>
        <pc:picChg chg="del">
          <ac:chgData name="Lucas Jellema" userId="7e183fbb-84e0-44b3-9b03-0792bc8d162b" providerId="ADAL" clId="{23C3E3E9-8E87-44C6-BCAF-818B6D1F1CA6}" dt="2024-06-06T10:52:37.063" v="11063" actId="478"/>
          <ac:picMkLst>
            <pc:docMk/>
            <pc:sldMk cId="1175526553" sldId="13202"/>
            <ac:picMk id="8" creationId="{0675166B-1D60-7926-41E9-BEB02C7AAB33}"/>
          </ac:picMkLst>
        </pc:picChg>
        <pc:picChg chg="del">
          <ac:chgData name="Lucas Jellema" userId="7e183fbb-84e0-44b3-9b03-0792bc8d162b" providerId="ADAL" clId="{23C3E3E9-8E87-44C6-BCAF-818B6D1F1CA6}" dt="2024-06-06T10:52:01.908" v="11033" actId="478"/>
          <ac:picMkLst>
            <pc:docMk/>
            <pc:sldMk cId="1175526553" sldId="13202"/>
            <ac:picMk id="9" creationId="{E7B09408-C65A-3D37-388D-4540BFA7842E}"/>
          </ac:picMkLst>
        </pc:picChg>
        <pc:picChg chg="add mod">
          <ac:chgData name="Lucas Jellema" userId="7e183fbb-84e0-44b3-9b03-0792bc8d162b" providerId="ADAL" clId="{23C3E3E9-8E87-44C6-BCAF-818B6D1F1CA6}" dt="2024-06-06T10:52:44.640" v="11066" actId="1440"/>
          <ac:picMkLst>
            <pc:docMk/>
            <pc:sldMk cId="1175526553" sldId="13202"/>
            <ac:picMk id="10" creationId="{EE586A07-0BFB-3856-84FE-8B1D8C44F015}"/>
          </ac:picMkLst>
        </pc:picChg>
      </pc:sldChg>
      <pc:sldChg chg="addSp delSp modSp add mod">
        <pc:chgData name="Lucas Jellema" userId="7e183fbb-84e0-44b3-9b03-0792bc8d162b" providerId="ADAL" clId="{23C3E3E9-8E87-44C6-BCAF-818B6D1F1CA6}" dt="2024-06-06T10:53:48.613" v="11222" actId="20577"/>
        <pc:sldMkLst>
          <pc:docMk/>
          <pc:sldMk cId="2188757980" sldId="13203"/>
        </pc:sldMkLst>
        <pc:spChg chg="mod">
          <ac:chgData name="Lucas Jellema" userId="7e183fbb-84e0-44b3-9b03-0792bc8d162b" providerId="ADAL" clId="{23C3E3E9-8E87-44C6-BCAF-818B6D1F1CA6}" dt="2024-06-06T10:53:48.613" v="11222" actId="20577"/>
          <ac:spMkLst>
            <pc:docMk/>
            <pc:sldMk cId="2188757980" sldId="13203"/>
            <ac:spMk id="4" creationId="{C395712C-A51D-36CC-F31E-7B4768F8B44A}"/>
          </ac:spMkLst>
        </pc:spChg>
        <pc:picChg chg="add mod">
          <ac:chgData name="Lucas Jellema" userId="7e183fbb-84e0-44b3-9b03-0792bc8d162b" providerId="ADAL" clId="{23C3E3E9-8E87-44C6-BCAF-818B6D1F1CA6}" dt="2024-06-06T10:53:05.296" v="11072" actId="1076"/>
          <ac:picMkLst>
            <pc:docMk/>
            <pc:sldMk cId="2188757980" sldId="13203"/>
            <ac:picMk id="8" creationId="{BF784431-86AE-AE5D-AA1D-95CAE83BB0D2}"/>
          </ac:picMkLst>
        </pc:picChg>
        <pc:picChg chg="del">
          <ac:chgData name="Lucas Jellema" userId="7e183fbb-84e0-44b3-9b03-0792bc8d162b" providerId="ADAL" clId="{23C3E3E9-8E87-44C6-BCAF-818B6D1F1CA6}" dt="2024-06-06T10:52:53.999" v="11069" actId="478"/>
          <ac:picMkLst>
            <pc:docMk/>
            <pc:sldMk cId="2188757980" sldId="13203"/>
            <ac:picMk id="10" creationId="{EE586A07-0BFB-3856-84FE-8B1D8C44F015}"/>
          </ac:picMkLst>
        </pc:picChg>
      </pc:sldChg>
      <pc:sldChg chg="addSp modSp new mod">
        <pc:chgData name="Lucas Jellema" userId="7e183fbb-84e0-44b3-9b03-0792bc8d162b" providerId="ADAL" clId="{23C3E3E9-8E87-44C6-BCAF-818B6D1F1CA6}" dt="2024-06-06T15:19:39.891" v="11366" actId="20577"/>
        <pc:sldMkLst>
          <pc:docMk/>
          <pc:sldMk cId="2112011492" sldId="13204"/>
        </pc:sldMkLst>
        <pc:spChg chg="mod">
          <ac:chgData name="Lucas Jellema" userId="7e183fbb-84e0-44b3-9b03-0792bc8d162b" providerId="ADAL" clId="{23C3E3E9-8E87-44C6-BCAF-818B6D1F1CA6}" dt="2024-06-06T15:19:39.891" v="11366" actId="20577"/>
          <ac:spMkLst>
            <pc:docMk/>
            <pc:sldMk cId="2112011492" sldId="13204"/>
            <ac:spMk id="3" creationId="{59A466BF-5292-17E4-894A-B59BC79E91DC}"/>
          </ac:spMkLst>
        </pc:spChg>
        <pc:picChg chg="add mod">
          <ac:chgData name="Lucas Jellema" userId="7e183fbb-84e0-44b3-9b03-0792bc8d162b" providerId="ADAL" clId="{23C3E3E9-8E87-44C6-BCAF-818B6D1F1CA6}" dt="2024-06-06T10:54:43.086" v="11230" actId="1076"/>
          <ac:picMkLst>
            <pc:docMk/>
            <pc:sldMk cId="2112011492" sldId="13204"/>
            <ac:picMk id="8" creationId="{86CE1A35-60D9-C545-B0CE-2BEBE332B3A4}"/>
          </ac:picMkLst>
        </pc:picChg>
        <pc:picChg chg="add mod">
          <ac:chgData name="Lucas Jellema" userId="7e183fbb-84e0-44b3-9b03-0792bc8d162b" providerId="ADAL" clId="{23C3E3E9-8E87-44C6-BCAF-818B6D1F1CA6}" dt="2024-06-06T10:54:41.867" v="11229" actId="1076"/>
          <ac:picMkLst>
            <pc:docMk/>
            <pc:sldMk cId="2112011492" sldId="13204"/>
            <ac:picMk id="9" creationId="{7F304DC4-0CDD-2359-2965-731232567E49}"/>
          </ac:picMkLst>
        </pc:picChg>
        <pc:cxnChg chg="add mod">
          <ac:chgData name="Lucas Jellema" userId="7e183fbb-84e0-44b3-9b03-0792bc8d162b" providerId="ADAL" clId="{23C3E3E9-8E87-44C6-BCAF-818B6D1F1CA6}" dt="2024-06-06T10:54:55.264" v="11233" actId="1582"/>
          <ac:cxnSpMkLst>
            <pc:docMk/>
            <pc:sldMk cId="2112011492" sldId="13204"/>
            <ac:cxnSpMk id="11" creationId="{09FF0003-466C-D899-A163-C97C5BC83A55}"/>
          </ac:cxnSpMkLst>
        </pc:cxnChg>
      </pc:sldChg>
      <pc:sldChg chg="addSp delSp modSp new mod">
        <pc:chgData name="Lucas Jellema" userId="7e183fbb-84e0-44b3-9b03-0792bc8d162b" providerId="ADAL" clId="{23C3E3E9-8E87-44C6-BCAF-818B6D1F1CA6}" dt="2024-06-11T12:50:08.224" v="13390" actId="1038"/>
        <pc:sldMkLst>
          <pc:docMk/>
          <pc:sldMk cId="771309085" sldId="13205"/>
        </pc:sldMkLst>
        <pc:spChg chg="mod">
          <ac:chgData name="Lucas Jellema" userId="7e183fbb-84e0-44b3-9b03-0792bc8d162b" providerId="ADAL" clId="{23C3E3E9-8E87-44C6-BCAF-818B6D1F1CA6}" dt="2024-06-06T15:24:40.129" v="11879" actId="20577"/>
          <ac:spMkLst>
            <pc:docMk/>
            <pc:sldMk cId="771309085" sldId="13205"/>
            <ac:spMk id="3" creationId="{34BA4C6A-5AD8-A81C-E082-10DCBBA4742E}"/>
          </ac:spMkLst>
        </pc:spChg>
        <pc:spChg chg="mod">
          <ac:chgData name="Lucas Jellema" userId="7e183fbb-84e0-44b3-9b03-0792bc8d162b" providerId="ADAL" clId="{23C3E3E9-8E87-44C6-BCAF-818B6D1F1CA6}" dt="2024-06-11T12:38:59.710" v="12954" actId="20577"/>
          <ac:spMkLst>
            <pc:docMk/>
            <pc:sldMk cId="771309085" sldId="13205"/>
            <ac:spMk id="4" creationId="{F5C75C4E-8168-3AFA-1CAD-BB49DB83A41F}"/>
          </ac:spMkLst>
        </pc:spChg>
        <pc:spChg chg="add del mod">
          <ac:chgData name="Lucas Jellema" userId="7e183fbb-84e0-44b3-9b03-0792bc8d162b" providerId="ADAL" clId="{23C3E3E9-8E87-44C6-BCAF-818B6D1F1CA6}" dt="2024-06-11T12:44:26.684" v="13185" actId="478"/>
          <ac:spMkLst>
            <pc:docMk/>
            <pc:sldMk cId="771309085" sldId="13205"/>
            <ac:spMk id="7" creationId="{5397B24A-0A75-9A41-D465-9AA8E60F26BF}"/>
          </ac:spMkLst>
        </pc:spChg>
        <pc:spChg chg="add mod ord">
          <ac:chgData name="Lucas Jellema" userId="7e183fbb-84e0-44b3-9b03-0792bc8d162b" providerId="ADAL" clId="{23C3E3E9-8E87-44C6-BCAF-818B6D1F1CA6}" dt="2024-06-11T12:48:19.068" v="13326" actId="166"/>
          <ac:spMkLst>
            <pc:docMk/>
            <pc:sldMk cId="771309085" sldId="13205"/>
            <ac:spMk id="8" creationId="{51DF63F6-8857-EEF5-5CEB-63DA8A3DFD7F}"/>
          </ac:spMkLst>
        </pc:spChg>
        <pc:spChg chg="add mod">
          <ac:chgData name="Lucas Jellema" userId="7e183fbb-84e0-44b3-9b03-0792bc8d162b" providerId="ADAL" clId="{23C3E3E9-8E87-44C6-BCAF-818B6D1F1CA6}" dt="2024-06-11T12:49:30.809" v="13334" actId="404"/>
          <ac:spMkLst>
            <pc:docMk/>
            <pc:sldMk cId="771309085" sldId="13205"/>
            <ac:spMk id="9" creationId="{8CD2FC21-53CC-431C-9916-61E1826F34C2}"/>
          </ac:spMkLst>
        </pc:spChg>
        <pc:spChg chg="add mod">
          <ac:chgData name="Lucas Jellema" userId="7e183fbb-84e0-44b3-9b03-0792bc8d162b" providerId="ADAL" clId="{23C3E3E9-8E87-44C6-BCAF-818B6D1F1CA6}" dt="2024-06-11T12:47:16.756" v="13313" actId="14100"/>
          <ac:spMkLst>
            <pc:docMk/>
            <pc:sldMk cId="771309085" sldId="13205"/>
            <ac:spMk id="10" creationId="{39F2D233-4021-E77B-898F-5DC713901DA1}"/>
          </ac:spMkLst>
        </pc:spChg>
        <pc:spChg chg="add mod">
          <ac:chgData name="Lucas Jellema" userId="7e183fbb-84e0-44b3-9b03-0792bc8d162b" providerId="ADAL" clId="{23C3E3E9-8E87-44C6-BCAF-818B6D1F1CA6}" dt="2024-06-11T12:49:07.490" v="13332" actId="14100"/>
          <ac:spMkLst>
            <pc:docMk/>
            <pc:sldMk cId="771309085" sldId="13205"/>
            <ac:spMk id="11" creationId="{E2117247-6923-BA99-8653-444FCD043840}"/>
          </ac:spMkLst>
        </pc:spChg>
        <pc:spChg chg="add mod">
          <ac:chgData name="Lucas Jellema" userId="7e183fbb-84e0-44b3-9b03-0792bc8d162b" providerId="ADAL" clId="{23C3E3E9-8E87-44C6-BCAF-818B6D1F1CA6}" dt="2024-06-11T12:46:39.134" v="13309" actId="1037"/>
          <ac:spMkLst>
            <pc:docMk/>
            <pc:sldMk cId="771309085" sldId="13205"/>
            <ac:spMk id="12" creationId="{C66D8381-EE62-B425-6FB1-13FE19A4097F}"/>
          </ac:spMkLst>
        </pc:spChg>
        <pc:spChg chg="add mod">
          <ac:chgData name="Lucas Jellema" userId="7e183fbb-84e0-44b3-9b03-0792bc8d162b" providerId="ADAL" clId="{23C3E3E9-8E87-44C6-BCAF-818B6D1F1CA6}" dt="2024-06-11T12:47:57.096" v="13324"/>
          <ac:spMkLst>
            <pc:docMk/>
            <pc:sldMk cId="771309085" sldId="13205"/>
            <ac:spMk id="16" creationId="{CF50F556-DD0F-FD08-039A-D1D5C4A55AB6}"/>
          </ac:spMkLst>
        </pc:spChg>
        <pc:spChg chg="add mod ord">
          <ac:chgData name="Lucas Jellema" userId="7e183fbb-84e0-44b3-9b03-0792bc8d162b" providerId="ADAL" clId="{23C3E3E9-8E87-44C6-BCAF-818B6D1F1CA6}" dt="2024-06-11T12:50:00.236" v="13358" actId="1035"/>
          <ac:spMkLst>
            <pc:docMk/>
            <pc:sldMk cId="771309085" sldId="13205"/>
            <ac:spMk id="26" creationId="{4BB64680-127E-50FC-D082-3761BB557E2E}"/>
          </ac:spMkLst>
        </pc:spChg>
        <pc:spChg chg="add mod ord">
          <ac:chgData name="Lucas Jellema" userId="7e183fbb-84e0-44b3-9b03-0792bc8d162b" providerId="ADAL" clId="{23C3E3E9-8E87-44C6-BCAF-818B6D1F1CA6}" dt="2024-06-11T12:50:08.224" v="13390" actId="1038"/>
          <ac:spMkLst>
            <pc:docMk/>
            <pc:sldMk cId="771309085" sldId="13205"/>
            <ac:spMk id="27" creationId="{D18D456A-732B-985D-014C-7925CF676674}"/>
          </ac:spMkLst>
        </pc:spChg>
        <pc:cxnChg chg="add mod">
          <ac:chgData name="Lucas Jellema" userId="7e183fbb-84e0-44b3-9b03-0792bc8d162b" providerId="ADAL" clId="{23C3E3E9-8E87-44C6-BCAF-818B6D1F1CA6}" dt="2024-06-11T12:49:07.490" v="13332" actId="14100"/>
          <ac:cxnSpMkLst>
            <pc:docMk/>
            <pc:sldMk cId="771309085" sldId="13205"/>
            <ac:cxnSpMk id="14" creationId="{E778E1AD-81BB-E5B0-AEFD-2744E912EC55}"/>
          </ac:cxnSpMkLst>
        </pc:cxnChg>
        <pc:cxnChg chg="add">
          <ac:chgData name="Lucas Jellema" userId="7e183fbb-84e0-44b3-9b03-0792bc8d162b" providerId="ADAL" clId="{23C3E3E9-8E87-44C6-BCAF-818B6D1F1CA6}" dt="2024-06-11T12:48:12.174" v="13325" actId="11529"/>
          <ac:cxnSpMkLst>
            <pc:docMk/>
            <pc:sldMk cId="771309085" sldId="13205"/>
            <ac:cxnSpMk id="18" creationId="{46D40BCC-69D1-C55D-B73B-80141D71D9F0}"/>
          </ac:cxnSpMkLst>
        </pc:cxnChg>
        <pc:cxnChg chg="add mod">
          <ac:chgData name="Lucas Jellema" userId="7e183fbb-84e0-44b3-9b03-0792bc8d162b" providerId="ADAL" clId="{23C3E3E9-8E87-44C6-BCAF-818B6D1F1CA6}" dt="2024-06-11T12:48:36.208" v="13329" actId="14100"/>
          <ac:cxnSpMkLst>
            <pc:docMk/>
            <pc:sldMk cId="771309085" sldId="13205"/>
            <ac:cxnSpMk id="19" creationId="{F3C0AD6F-FA8B-CD80-3B86-B5E4232873CA}"/>
          </ac:cxnSpMkLst>
        </pc:cxnChg>
        <pc:cxnChg chg="add mod">
          <ac:chgData name="Lucas Jellema" userId="7e183fbb-84e0-44b3-9b03-0792bc8d162b" providerId="ADAL" clId="{23C3E3E9-8E87-44C6-BCAF-818B6D1F1CA6}" dt="2024-06-11T12:49:15.826" v="13333" actId="108"/>
          <ac:cxnSpMkLst>
            <pc:docMk/>
            <pc:sldMk cId="771309085" sldId="13205"/>
            <ac:cxnSpMk id="23" creationId="{BCA1D674-4F79-1C12-712C-5004129C56E5}"/>
          </ac:cxnSpMkLst>
        </pc:cxnChg>
      </pc:sldChg>
      <pc:sldChg chg="modSp new mod">
        <pc:chgData name="Lucas Jellema" userId="7e183fbb-84e0-44b3-9b03-0792bc8d162b" providerId="ADAL" clId="{23C3E3E9-8E87-44C6-BCAF-818B6D1F1CA6}" dt="2024-06-06T15:27:02.575" v="12198" actId="20577"/>
        <pc:sldMkLst>
          <pc:docMk/>
          <pc:sldMk cId="2583608061" sldId="13206"/>
        </pc:sldMkLst>
        <pc:spChg chg="mod">
          <ac:chgData name="Lucas Jellema" userId="7e183fbb-84e0-44b3-9b03-0792bc8d162b" providerId="ADAL" clId="{23C3E3E9-8E87-44C6-BCAF-818B6D1F1CA6}" dt="2024-06-06T15:25:20.260" v="11966" actId="20577"/>
          <ac:spMkLst>
            <pc:docMk/>
            <pc:sldMk cId="2583608061" sldId="13206"/>
            <ac:spMk id="3" creationId="{2C8A810F-FCD9-2A9D-56D0-49EE2755C77F}"/>
          </ac:spMkLst>
        </pc:spChg>
        <pc:spChg chg="mod">
          <ac:chgData name="Lucas Jellema" userId="7e183fbb-84e0-44b3-9b03-0792bc8d162b" providerId="ADAL" clId="{23C3E3E9-8E87-44C6-BCAF-818B6D1F1CA6}" dt="2024-06-06T15:27:02.575" v="12198" actId="20577"/>
          <ac:spMkLst>
            <pc:docMk/>
            <pc:sldMk cId="2583608061" sldId="13206"/>
            <ac:spMk id="4" creationId="{4C0BC860-2EF4-0F5A-2EB0-219FCD8F3895}"/>
          </ac:spMkLst>
        </pc:spChg>
      </pc:sldChg>
      <pc:sldChg chg="addSp delSp modSp new add del mod">
        <pc:chgData name="Lucas Jellema" userId="7e183fbb-84e0-44b3-9b03-0792bc8d162b" providerId="ADAL" clId="{23C3E3E9-8E87-44C6-BCAF-818B6D1F1CA6}" dt="2024-06-07T07:30:34.515" v="12353" actId="22"/>
        <pc:sldMkLst>
          <pc:docMk/>
          <pc:sldMk cId="33917191" sldId="13207"/>
        </pc:sldMkLst>
        <pc:spChg chg="mod">
          <ac:chgData name="Lucas Jellema" userId="7e183fbb-84e0-44b3-9b03-0792bc8d162b" providerId="ADAL" clId="{23C3E3E9-8E87-44C6-BCAF-818B6D1F1CA6}" dt="2024-06-07T06:51:26.404" v="12349" actId="20577"/>
          <ac:spMkLst>
            <pc:docMk/>
            <pc:sldMk cId="33917191" sldId="13207"/>
            <ac:spMk id="3" creationId="{CF0ECECD-B710-E4B9-457D-1A669054A2F8}"/>
          </ac:spMkLst>
        </pc:spChg>
        <pc:picChg chg="add del mod">
          <ac:chgData name="Lucas Jellema" userId="7e183fbb-84e0-44b3-9b03-0792bc8d162b" providerId="ADAL" clId="{23C3E3E9-8E87-44C6-BCAF-818B6D1F1CA6}" dt="2024-06-07T07:30:33.851" v="12352" actId="478"/>
          <ac:picMkLst>
            <pc:docMk/>
            <pc:sldMk cId="33917191" sldId="13207"/>
            <ac:picMk id="8" creationId="{E63ECF29-B72E-7B91-BCA5-43E7CC22FFEA}"/>
          </ac:picMkLst>
        </pc:picChg>
        <pc:picChg chg="add">
          <ac:chgData name="Lucas Jellema" userId="7e183fbb-84e0-44b3-9b03-0792bc8d162b" providerId="ADAL" clId="{23C3E3E9-8E87-44C6-BCAF-818B6D1F1CA6}" dt="2024-06-07T07:30:34.515" v="12353" actId="22"/>
          <ac:picMkLst>
            <pc:docMk/>
            <pc:sldMk cId="33917191" sldId="13207"/>
            <ac:picMk id="10" creationId="{72B4C701-A94B-48FA-C1E4-AFE135233997}"/>
          </ac:picMkLst>
        </pc:picChg>
      </pc:sldChg>
      <pc:sldChg chg="addSp modSp new mod">
        <pc:chgData name="Lucas Jellema" userId="7e183fbb-84e0-44b3-9b03-0792bc8d162b" providerId="ADAL" clId="{23C3E3E9-8E87-44C6-BCAF-818B6D1F1CA6}" dt="2024-06-11T12:58:40.708" v="13713" actId="1440"/>
        <pc:sldMkLst>
          <pc:docMk/>
          <pc:sldMk cId="2892718642" sldId="13208"/>
        </pc:sldMkLst>
        <pc:spChg chg="mod">
          <ac:chgData name="Lucas Jellema" userId="7e183fbb-84e0-44b3-9b03-0792bc8d162b" providerId="ADAL" clId="{23C3E3E9-8E87-44C6-BCAF-818B6D1F1CA6}" dt="2024-06-11T12:53:47.859" v="13460" actId="20577"/>
          <ac:spMkLst>
            <pc:docMk/>
            <pc:sldMk cId="2892718642" sldId="13208"/>
            <ac:spMk id="3" creationId="{1F886F28-EBE5-B5F5-29E4-1B3750586A0B}"/>
          </ac:spMkLst>
        </pc:spChg>
        <pc:spChg chg="mod">
          <ac:chgData name="Lucas Jellema" userId="7e183fbb-84e0-44b3-9b03-0792bc8d162b" providerId="ADAL" clId="{23C3E3E9-8E87-44C6-BCAF-818B6D1F1CA6}" dt="2024-06-11T12:55:20.945" v="13709" actId="20577"/>
          <ac:spMkLst>
            <pc:docMk/>
            <pc:sldMk cId="2892718642" sldId="13208"/>
            <ac:spMk id="4" creationId="{ABE0C0A0-064B-BFF0-6791-D2AA03C16733}"/>
          </ac:spMkLst>
        </pc:spChg>
        <pc:picChg chg="add mod">
          <ac:chgData name="Lucas Jellema" userId="7e183fbb-84e0-44b3-9b03-0792bc8d162b" providerId="ADAL" clId="{23C3E3E9-8E87-44C6-BCAF-818B6D1F1CA6}" dt="2024-06-11T12:58:40.708" v="13713" actId="1440"/>
          <ac:picMkLst>
            <pc:docMk/>
            <pc:sldMk cId="2892718642" sldId="13208"/>
            <ac:picMk id="8" creationId="{53EE82E1-AEF0-347C-D52B-6B36E9AB4087}"/>
          </ac:picMkLst>
        </pc:picChg>
      </pc:sldChg>
      <pc:sldChg chg="addSp modSp new mod">
        <pc:chgData name="Lucas Jellema" userId="7e183fbb-84e0-44b3-9b03-0792bc8d162b" providerId="ADAL" clId="{23C3E3E9-8E87-44C6-BCAF-818B6D1F1CA6}" dt="2024-06-11T13:02:12.745" v="13718" actId="1076"/>
        <pc:sldMkLst>
          <pc:docMk/>
          <pc:sldMk cId="2036249441" sldId="13209"/>
        </pc:sldMkLst>
        <pc:spChg chg="mod">
          <ac:chgData name="Lucas Jellema" userId="7e183fbb-84e0-44b3-9b03-0792bc8d162b" providerId="ADAL" clId="{23C3E3E9-8E87-44C6-BCAF-818B6D1F1CA6}" dt="2024-06-11T12:58:55.079" v="13715"/>
          <ac:spMkLst>
            <pc:docMk/>
            <pc:sldMk cId="2036249441" sldId="13209"/>
            <ac:spMk id="3" creationId="{650CAEFF-F3B6-E99E-16DF-DE3BAAD5096C}"/>
          </ac:spMkLst>
        </pc:spChg>
        <pc:picChg chg="add mod">
          <ac:chgData name="Lucas Jellema" userId="7e183fbb-84e0-44b3-9b03-0792bc8d162b" providerId="ADAL" clId="{23C3E3E9-8E87-44C6-BCAF-818B6D1F1CA6}" dt="2024-06-11T13:02:12.745" v="13718" actId="1076"/>
          <ac:picMkLst>
            <pc:docMk/>
            <pc:sldMk cId="2036249441" sldId="13209"/>
            <ac:picMk id="8" creationId="{EFADF8BA-AD72-3872-1F64-8DC6E51B9983}"/>
          </ac:picMkLst>
        </pc:picChg>
      </pc:sldChg>
      <pc:sldChg chg="addSp modSp new mod">
        <pc:chgData name="Lucas Jellema" userId="7e183fbb-84e0-44b3-9b03-0792bc8d162b" providerId="ADAL" clId="{23C3E3E9-8E87-44C6-BCAF-818B6D1F1CA6}" dt="2024-06-13T07:03:58.394" v="13926" actId="20577"/>
        <pc:sldMkLst>
          <pc:docMk/>
          <pc:sldMk cId="636631138" sldId="13210"/>
        </pc:sldMkLst>
        <pc:spChg chg="mod">
          <ac:chgData name="Lucas Jellema" userId="7e183fbb-84e0-44b3-9b03-0792bc8d162b" providerId="ADAL" clId="{23C3E3E9-8E87-44C6-BCAF-818B6D1F1CA6}" dt="2024-06-11T13:02:41.255" v="13793" actId="20577"/>
          <ac:spMkLst>
            <pc:docMk/>
            <pc:sldMk cId="636631138" sldId="13210"/>
            <ac:spMk id="3" creationId="{9D8BBBA6-0C3A-E482-2147-21FE22318B9B}"/>
          </ac:spMkLst>
        </pc:spChg>
        <pc:spChg chg="mod">
          <ac:chgData name="Lucas Jellema" userId="7e183fbb-84e0-44b3-9b03-0792bc8d162b" providerId="ADAL" clId="{23C3E3E9-8E87-44C6-BCAF-818B6D1F1CA6}" dt="2024-06-13T07:03:58.394" v="13926" actId="20577"/>
          <ac:spMkLst>
            <pc:docMk/>
            <pc:sldMk cId="636631138" sldId="13210"/>
            <ac:spMk id="4" creationId="{D92DA8C5-DBFB-CA4D-8EE0-1410D7303B07}"/>
          </ac:spMkLst>
        </pc:spChg>
        <pc:picChg chg="add mod">
          <ac:chgData name="Lucas Jellema" userId="7e183fbb-84e0-44b3-9b03-0792bc8d162b" providerId="ADAL" clId="{23C3E3E9-8E87-44C6-BCAF-818B6D1F1CA6}" dt="2024-06-11T13:04:26.712" v="13796" actId="1076"/>
          <ac:picMkLst>
            <pc:docMk/>
            <pc:sldMk cId="636631138" sldId="13210"/>
            <ac:picMk id="8" creationId="{7B5D16D5-AAAB-8165-91D7-7AE289F62D55}"/>
          </ac:picMkLst>
        </pc:picChg>
      </pc:sldChg>
      <pc:sldChg chg="addSp delSp modSp new mod modAnim">
        <pc:chgData name="Lucas Jellema" userId="7e183fbb-84e0-44b3-9b03-0792bc8d162b" providerId="ADAL" clId="{23C3E3E9-8E87-44C6-BCAF-818B6D1F1CA6}" dt="2024-06-11T13:10:41.693" v="13894"/>
        <pc:sldMkLst>
          <pc:docMk/>
          <pc:sldMk cId="461559510" sldId="13211"/>
        </pc:sldMkLst>
        <pc:spChg chg="mod">
          <ac:chgData name="Lucas Jellema" userId="7e183fbb-84e0-44b3-9b03-0792bc8d162b" providerId="ADAL" clId="{23C3E3E9-8E87-44C6-BCAF-818B6D1F1CA6}" dt="2024-06-11T13:07:13.187" v="13869" actId="14100"/>
          <ac:spMkLst>
            <pc:docMk/>
            <pc:sldMk cId="461559510" sldId="13211"/>
            <ac:spMk id="3" creationId="{8D820505-47E2-4A9E-6EDC-8571AE083B24}"/>
          </ac:spMkLst>
        </pc:spChg>
        <pc:spChg chg="add mod">
          <ac:chgData name="Lucas Jellema" userId="7e183fbb-84e0-44b3-9b03-0792bc8d162b" providerId="ADAL" clId="{23C3E3E9-8E87-44C6-BCAF-818B6D1F1CA6}" dt="2024-06-11T13:07:51.118" v="13874" actId="1076"/>
          <ac:spMkLst>
            <pc:docMk/>
            <pc:sldMk cId="461559510" sldId="13211"/>
            <ac:spMk id="9" creationId="{0DB0AEFB-B1CB-D592-85CA-876D6F4D2E37}"/>
          </ac:spMkLst>
        </pc:spChg>
        <pc:spChg chg="add mod">
          <ac:chgData name="Lucas Jellema" userId="7e183fbb-84e0-44b3-9b03-0792bc8d162b" providerId="ADAL" clId="{23C3E3E9-8E87-44C6-BCAF-818B6D1F1CA6}" dt="2024-06-11T13:08:35.052" v="13882" actId="14100"/>
          <ac:spMkLst>
            <pc:docMk/>
            <pc:sldMk cId="461559510" sldId="13211"/>
            <ac:spMk id="11" creationId="{F1190E03-AE8E-4A9A-C5C3-52E48A48E536}"/>
          </ac:spMkLst>
        </pc:spChg>
        <pc:spChg chg="add mod">
          <ac:chgData name="Lucas Jellema" userId="7e183fbb-84e0-44b3-9b03-0792bc8d162b" providerId="ADAL" clId="{23C3E3E9-8E87-44C6-BCAF-818B6D1F1CA6}" dt="2024-06-11T13:10:03.996" v="13890"/>
          <ac:spMkLst>
            <pc:docMk/>
            <pc:sldMk cId="461559510" sldId="13211"/>
            <ac:spMk id="17" creationId="{A7CB369D-3D37-FDCA-3906-E9ABEC616D67}"/>
          </ac:spMkLst>
        </pc:spChg>
        <pc:picChg chg="add mod">
          <ac:chgData name="Lucas Jellema" userId="7e183fbb-84e0-44b3-9b03-0792bc8d162b" providerId="ADAL" clId="{23C3E3E9-8E87-44C6-BCAF-818B6D1F1CA6}" dt="2024-06-11T13:09:30.019" v="13886" actId="1076"/>
          <ac:picMkLst>
            <pc:docMk/>
            <pc:sldMk cId="461559510" sldId="13211"/>
            <ac:picMk id="8" creationId="{64303DD6-E38B-8893-6E0D-F0E8B572866A}"/>
          </ac:picMkLst>
        </pc:picChg>
        <pc:picChg chg="add mod ord">
          <ac:chgData name="Lucas Jellema" userId="7e183fbb-84e0-44b3-9b03-0792bc8d162b" providerId="ADAL" clId="{23C3E3E9-8E87-44C6-BCAF-818B6D1F1CA6}" dt="2024-06-11T13:09:40.891" v="13888" actId="167"/>
          <ac:picMkLst>
            <pc:docMk/>
            <pc:sldMk cId="461559510" sldId="13211"/>
            <ac:picMk id="15" creationId="{BC5DF62F-00BE-3310-5527-2C20D39ABDD4}"/>
          </ac:picMkLst>
        </pc:picChg>
        <pc:cxnChg chg="add mod">
          <ac:chgData name="Lucas Jellema" userId="7e183fbb-84e0-44b3-9b03-0792bc8d162b" providerId="ADAL" clId="{23C3E3E9-8E87-44C6-BCAF-818B6D1F1CA6}" dt="2024-06-11T13:09:35.924" v="13887" actId="14100"/>
          <ac:cxnSpMkLst>
            <pc:docMk/>
            <pc:sldMk cId="461559510" sldId="13211"/>
            <ac:cxnSpMk id="10" creationId="{C4F14B9A-070D-3E8F-A5E5-0B0B849A5FA2}"/>
          </ac:cxnSpMkLst>
        </pc:cxnChg>
        <pc:cxnChg chg="add del mod">
          <ac:chgData name="Lucas Jellema" userId="7e183fbb-84e0-44b3-9b03-0792bc8d162b" providerId="ADAL" clId="{23C3E3E9-8E87-44C6-BCAF-818B6D1F1CA6}" dt="2024-06-11T13:08:04.605" v="13876" actId="478"/>
          <ac:cxnSpMkLst>
            <pc:docMk/>
            <pc:sldMk cId="461559510" sldId="13211"/>
            <ac:cxnSpMk id="12" creationId="{225A11E1-F2EC-D997-93A8-140EDEE90FC1}"/>
          </ac:cxnSpMkLst>
        </pc:cxnChg>
        <pc:cxnChg chg="add">
          <ac:chgData name="Lucas Jellema" userId="7e183fbb-84e0-44b3-9b03-0792bc8d162b" providerId="ADAL" clId="{23C3E3E9-8E87-44C6-BCAF-818B6D1F1CA6}" dt="2024-06-11T13:10:17.557" v="13891" actId="11529"/>
          <ac:cxnSpMkLst>
            <pc:docMk/>
            <pc:sldMk cId="461559510" sldId="13211"/>
            <ac:cxnSpMk id="19" creationId="{DEF1B3BC-70FD-8C2A-7CD1-0FF2B23FD01D}"/>
          </ac:cxnSpMkLst>
        </pc:cxnChg>
      </pc:sldChg>
      <pc:sldChg chg="addSp delSp modSp new mod">
        <pc:chgData name="Lucas Jellema" userId="7e183fbb-84e0-44b3-9b03-0792bc8d162b" providerId="ADAL" clId="{23C3E3E9-8E87-44C6-BCAF-818B6D1F1CA6}" dt="2024-06-13T07:06:50.277" v="13940" actId="14100"/>
        <pc:sldMkLst>
          <pc:docMk/>
          <pc:sldMk cId="3302732567" sldId="13212"/>
        </pc:sldMkLst>
        <pc:picChg chg="add del mod">
          <ac:chgData name="Lucas Jellema" userId="7e183fbb-84e0-44b3-9b03-0792bc8d162b" providerId="ADAL" clId="{23C3E3E9-8E87-44C6-BCAF-818B6D1F1CA6}" dt="2024-06-13T07:06:45.536" v="13938" actId="478"/>
          <ac:picMkLst>
            <pc:docMk/>
            <pc:sldMk cId="3302732567" sldId="13212"/>
            <ac:picMk id="8" creationId="{5BC26CCC-217A-E3B9-A904-AE0C37E34D47}"/>
          </ac:picMkLst>
        </pc:picChg>
        <pc:picChg chg="add del mod">
          <ac:chgData name="Lucas Jellema" userId="7e183fbb-84e0-44b3-9b03-0792bc8d162b" providerId="ADAL" clId="{23C3E3E9-8E87-44C6-BCAF-818B6D1F1CA6}" dt="2024-06-13T07:06:45.536" v="13938" actId="478"/>
          <ac:picMkLst>
            <pc:docMk/>
            <pc:sldMk cId="3302732567" sldId="13212"/>
            <ac:picMk id="10" creationId="{581FE70E-EFD7-2AFE-FC4B-A5C8720EEB98}"/>
          </ac:picMkLst>
        </pc:picChg>
        <pc:picChg chg="add mod">
          <ac:chgData name="Lucas Jellema" userId="7e183fbb-84e0-44b3-9b03-0792bc8d162b" providerId="ADAL" clId="{23C3E3E9-8E87-44C6-BCAF-818B6D1F1CA6}" dt="2024-06-13T07:06:50.277" v="13940" actId="14100"/>
          <ac:picMkLst>
            <pc:docMk/>
            <pc:sldMk cId="3302732567" sldId="13212"/>
            <ac:picMk id="12" creationId="{FFFD6FBB-2101-508E-BCEE-43219640830D}"/>
          </ac:picMkLst>
        </pc:picChg>
      </pc:sldChg>
      <pc:sldChg chg="delSp modSp add del mod">
        <pc:chgData name="Lucas Jellema" userId="7e183fbb-84e0-44b3-9b03-0792bc8d162b" providerId="ADAL" clId="{23C3E3E9-8E87-44C6-BCAF-818B6D1F1CA6}" dt="2024-06-13T11:19:23.390" v="13946" actId="47"/>
        <pc:sldMkLst>
          <pc:docMk/>
          <pc:sldMk cId="3328561634" sldId="13213"/>
        </pc:sldMkLst>
        <pc:picChg chg="mod ord">
          <ac:chgData name="Lucas Jellema" userId="7e183fbb-84e0-44b3-9b03-0792bc8d162b" providerId="ADAL" clId="{23C3E3E9-8E87-44C6-BCAF-818B6D1F1CA6}" dt="2024-06-13T07:07:00.935" v="13944" actId="1076"/>
          <ac:picMkLst>
            <pc:docMk/>
            <pc:sldMk cId="3328561634" sldId="13213"/>
            <ac:picMk id="8" creationId="{5BC26CCC-217A-E3B9-A904-AE0C37E34D47}"/>
          </ac:picMkLst>
        </pc:picChg>
        <pc:picChg chg="mod">
          <ac:chgData name="Lucas Jellema" userId="7e183fbb-84e0-44b3-9b03-0792bc8d162b" providerId="ADAL" clId="{23C3E3E9-8E87-44C6-BCAF-818B6D1F1CA6}" dt="2024-06-13T07:07:03.887" v="13945" actId="1076"/>
          <ac:picMkLst>
            <pc:docMk/>
            <pc:sldMk cId="3328561634" sldId="13213"/>
            <ac:picMk id="10" creationId="{581FE70E-EFD7-2AFE-FC4B-A5C8720EEB98}"/>
          </ac:picMkLst>
        </pc:picChg>
        <pc:picChg chg="del">
          <ac:chgData name="Lucas Jellema" userId="7e183fbb-84e0-44b3-9b03-0792bc8d162b" providerId="ADAL" clId="{23C3E3E9-8E87-44C6-BCAF-818B6D1F1CA6}" dt="2024-06-13T07:06:52.947" v="13941" actId="478"/>
          <ac:picMkLst>
            <pc:docMk/>
            <pc:sldMk cId="3328561634" sldId="13213"/>
            <ac:picMk id="12" creationId="{FFFD6FBB-2101-508E-BCEE-43219640830D}"/>
          </ac:picMkLst>
        </pc:picChg>
      </pc:sldChg>
      <pc:sldMasterChg chg="delSldLayout">
        <pc:chgData name="Lucas Jellema" userId="7e183fbb-84e0-44b3-9b03-0792bc8d162b" providerId="ADAL" clId="{23C3E3E9-8E87-44C6-BCAF-818B6D1F1CA6}" dt="2024-05-30T16:24:19.773" v="1829" actId="47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23C3E3E9-8E87-44C6-BCAF-818B6D1F1CA6}" dt="2024-05-30T16:24:19.773" v="1829" actId="47"/>
          <pc:sldLayoutMkLst>
            <pc:docMk/>
            <pc:sldMasterMk cId="622555708" sldId="2147483672"/>
            <pc:sldLayoutMk cId="3004873731" sldId="2147483876"/>
          </pc:sldLayoutMkLst>
        </pc:sldLayoutChg>
        <pc:sldLayoutChg chg="del">
          <pc:chgData name="Lucas Jellema" userId="7e183fbb-84e0-44b3-9b03-0792bc8d162b" providerId="ADAL" clId="{23C3E3E9-8E87-44C6-BCAF-818B6D1F1CA6}" dt="2024-05-30T16:24:19.773" v="1829" actId="47"/>
          <pc:sldLayoutMkLst>
            <pc:docMk/>
            <pc:sldMasterMk cId="622555708" sldId="2147483672"/>
            <pc:sldLayoutMk cId="2770014956" sldId="2147483878"/>
          </pc:sldLayoutMkLst>
        </pc:sldLayoutChg>
        <pc:sldLayoutChg chg="del">
          <pc:chgData name="Lucas Jellema" userId="7e183fbb-84e0-44b3-9b03-0792bc8d162b" providerId="ADAL" clId="{23C3E3E9-8E87-44C6-BCAF-818B6D1F1CA6}" dt="2024-05-30T16:24:19.773" v="1829" actId="47"/>
          <pc:sldLayoutMkLst>
            <pc:docMk/>
            <pc:sldMasterMk cId="622555708" sldId="2147483672"/>
            <pc:sldLayoutMk cId="3068127805" sldId="2147483879"/>
          </pc:sldLayoutMkLst>
        </pc:sldLayoutChg>
        <pc:sldLayoutChg chg="del">
          <pc:chgData name="Lucas Jellema" userId="7e183fbb-84e0-44b3-9b03-0792bc8d162b" providerId="ADAL" clId="{23C3E3E9-8E87-44C6-BCAF-818B6D1F1CA6}" dt="2024-05-30T16:24:19.773" v="1829" actId="47"/>
          <pc:sldLayoutMkLst>
            <pc:docMk/>
            <pc:sldMasterMk cId="622555708" sldId="2147483672"/>
            <pc:sldLayoutMk cId="4030233688" sldId="214748388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9-6-2024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5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https://developer.chrome.com/docs/extensions/develop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4283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https://github.com/OfficeDev/Office-Add-in-samples/tree/main/Samples/hello-world/outlook-hello-world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885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https://learn.microsoft.com/en-us/javascript/api/requirement-sets/outlook/requirement-set-1.11/office.context.mailbox.item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84620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https://learn.microsoft.com/en-us/office/dev/add-ins/outlook/on-new-compose-events-walkthrough?tabs=jsonmanifest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86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80887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89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855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Logo animation (Intro)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Image</a:t>
            </a:r>
            <a:endParaRPr lang="nl-NL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5F1E0E-48E7-54F9-7075-32EA9DB1B21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6D1D4D96-46DB-418E-C29A-25B921862B2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F74AC0-22F6-7E04-E0C8-05E8AA09C09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77" name="Picture Placeholder 2">
            <a:extLst>
              <a:ext uri="{FF2B5EF4-FFF2-40B4-BE49-F238E27FC236}">
                <a16:creationId xmlns:a16="http://schemas.microsoft.com/office/drawing/2014/main" id="{E0E4E12D-583C-A871-61C8-DEBF47240375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0CF1F0-A070-DE8E-24C3-EE9DCC5C81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03" name="Picture Placeholder 2">
            <a:extLst>
              <a:ext uri="{FF2B5EF4-FFF2-40B4-BE49-F238E27FC236}">
                <a16:creationId xmlns:a16="http://schemas.microsoft.com/office/drawing/2014/main" id="{BA37D52C-12AA-46C1-1E42-D11E5037754B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E931DC-F4A8-4049-26AB-893CF1C0ED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04" name="Picture Placeholder 2">
            <a:extLst>
              <a:ext uri="{FF2B5EF4-FFF2-40B4-BE49-F238E27FC236}">
                <a16:creationId xmlns:a16="http://schemas.microsoft.com/office/drawing/2014/main" id="{4439E8FC-3014-1224-290E-456390048F7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F908FCA-4000-A121-0F4A-1BE67233ECD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2" name="Picture Placeholder 2">
            <a:extLst>
              <a:ext uri="{FF2B5EF4-FFF2-40B4-BE49-F238E27FC236}">
                <a16:creationId xmlns:a16="http://schemas.microsoft.com/office/drawing/2014/main" id="{A5FF2AB3-CB63-AB3D-BCF5-7F4E0E425CE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Video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D20CB02-4CEB-30EF-B3DA-8AF8E0BB96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4120E6CB-1B79-F288-BF88-05AE8E7C5A5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CF80907-FE0E-7D47-8FCA-71A38D8D349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ABE4A6B-1676-6C95-B0B5-F00602AA0154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C828850-33B5-F29D-1220-22D7A458ED6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73CB0960-FFE8-BF55-D872-A49A08EA30B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nimation (Outr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ID" hidden="1"/>
          <p:cNvGrpSpPr/>
          <p:nvPr userDrawn="1"/>
        </p:nvGrpSpPr>
        <p:grpSpPr>
          <a:xfrm>
            <a:off x="1" y="411227"/>
            <a:ext cx="12199332" cy="6457408"/>
            <a:chOff x="0" y="400593"/>
            <a:chExt cx="12199332" cy="6457408"/>
          </a:xfrm>
          <a:solidFill>
            <a:srgbClr val="00B0F0">
              <a:alpha val="54000"/>
            </a:srgbClr>
          </a:solidFill>
        </p:grpSpPr>
        <p:sp>
          <p:nvSpPr>
            <p:cNvPr id="4" name="Rechthoek 8"/>
            <p:cNvSpPr/>
            <p:nvPr/>
          </p:nvSpPr>
          <p:spPr>
            <a:xfrm rot="16200000">
              <a:off x="-2804605" y="3215196"/>
              <a:ext cx="6447410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Rechthoek 9"/>
            <p:cNvSpPr/>
            <p:nvPr/>
          </p:nvSpPr>
          <p:spPr>
            <a:xfrm>
              <a:off x="0" y="1215632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6" name="Rechthoek 10"/>
            <p:cNvSpPr/>
            <p:nvPr/>
          </p:nvSpPr>
          <p:spPr>
            <a:xfrm>
              <a:off x="0" y="6358543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7" name="Rechthoek 11"/>
            <p:cNvSpPr/>
            <p:nvPr/>
          </p:nvSpPr>
          <p:spPr>
            <a:xfrm rot="16200000">
              <a:off x="8551529" y="3210196"/>
              <a:ext cx="6457405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Rechthoek 12"/>
            <p:cNvSpPr/>
            <p:nvPr/>
          </p:nvSpPr>
          <p:spPr>
            <a:xfrm>
              <a:off x="0" y="410591"/>
              <a:ext cx="12192000" cy="228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Rechthoek 3"/>
          <p:cNvSpPr/>
          <p:nvPr userDrawn="1"/>
        </p:nvSpPr>
        <p:spPr>
          <a:xfrm>
            <a:off x="0" y="0"/>
            <a:ext cx="12192000" cy="6868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10" name="Groep 94"/>
          <p:cNvGrpSpPr>
            <a:grpSpLocks/>
          </p:cNvGrpSpPr>
          <p:nvPr userDrawn="1"/>
        </p:nvGrpSpPr>
        <p:grpSpPr bwMode="auto">
          <a:xfrm>
            <a:off x="4868334" y="3287184"/>
            <a:ext cx="6316133" cy="279400"/>
            <a:chOff x="4867276" y="3287713"/>
            <a:chExt cx="6316663" cy="279400"/>
          </a:xfrm>
        </p:grpSpPr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4867276" y="3294062"/>
              <a:ext cx="218036" cy="266700"/>
            </a:xfrm>
            <a:custGeom>
              <a:avLst/>
              <a:gdLst>
                <a:gd name="T0" fmla="*/ 0 w 64"/>
                <a:gd name="T1" fmla="*/ 0 h 79"/>
                <a:gd name="T2" fmla="*/ 34 w 64"/>
                <a:gd name="T3" fmla="*/ 0 h 79"/>
                <a:gd name="T4" fmla="*/ 55 w 64"/>
                <a:gd name="T5" fmla="*/ 7 h 79"/>
                <a:gd name="T6" fmla="*/ 60 w 64"/>
                <a:gd name="T7" fmla="*/ 19 h 79"/>
                <a:gd name="T8" fmla="*/ 60 w 64"/>
                <a:gd name="T9" fmla="*/ 20 h 79"/>
                <a:gd name="T10" fmla="*/ 47 w 64"/>
                <a:gd name="T11" fmla="*/ 38 h 79"/>
                <a:gd name="T12" fmla="*/ 64 w 64"/>
                <a:gd name="T13" fmla="*/ 57 h 79"/>
                <a:gd name="T14" fmla="*/ 64 w 64"/>
                <a:gd name="T15" fmla="*/ 58 h 79"/>
                <a:gd name="T16" fmla="*/ 35 w 64"/>
                <a:gd name="T17" fmla="*/ 79 h 79"/>
                <a:gd name="T18" fmla="*/ 0 w 64"/>
                <a:gd name="T19" fmla="*/ 79 h 79"/>
                <a:gd name="T20" fmla="*/ 0 w 64"/>
                <a:gd name="T21" fmla="*/ 0 h 79"/>
                <a:gd name="T22" fmla="*/ 32 w 64"/>
                <a:gd name="T23" fmla="*/ 35 h 79"/>
                <a:gd name="T24" fmla="*/ 51 w 64"/>
                <a:gd name="T25" fmla="*/ 21 h 79"/>
                <a:gd name="T26" fmla="*/ 51 w 64"/>
                <a:gd name="T27" fmla="*/ 21 h 79"/>
                <a:gd name="T28" fmla="*/ 33 w 64"/>
                <a:gd name="T29" fmla="*/ 8 h 79"/>
                <a:gd name="T30" fmla="*/ 9 w 64"/>
                <a:gd name="T31" fmla="*/ 8 h 79"/>
                <a:gd name="T32" fmla="*/ 9 w 64"/>
                <a:gd name="T33" fmla="*/ 35 h 79"/>
                <a:gd name="T34" fmla="*/ 32 w 64"/>
                <a:gd name="T35" fmla="*/ 35 h 79"/>
                <a:gd name="T36" fmla="*/ 35 w 64"/>
                <a:gd name="T37" fmla="*/ 71 h 79"/>
                <a:gd name="T38" fmla="*/ 55 w 64"/>
                <a:gd name="T39" fmla="*/ 57 h 79"/>
                <a:gd name="T40" fmla="*/ 55 w 64"/>
                <a:gd name="T41" fmla="*/ 57 h 79"/>
                <a:gd name="T42" fmla="*/ 34 w 64"/>
                <a:gd name="T43" fmla="*/ 43 h 79"/>
                <a:gd name="T44" fmla="*/ 9 w 64"/>
                <a:gd name="T45" fmla="*/ 43 h 79"/>
                <a:gd name="T46" fmla="*/ 9 w 64"/>
                <a:gd name="T47" fmla="*/ 71 h 79"/>
                <a:gd name="T48" fmla="*/ 35 w 64"/>
                <a:gd name="T49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9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3" y="0"/>
                    <a:pt x="50" y="2"/>
                    <a:pt x="55" y="7"/>
                  </a:cubicBezTo>
                  <a:cubicBezTo>
                    <a:pt x="58" y="10"/>
                    <a:pt x="60" y="14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0"/>
                    <a:pt x="53" y="35"/>
                    <a:pt x="47" y="38"/>
                  </a:cubicBezTo>
                  <a:cubicBezTo>
                    <a:pt x="56" y="41"/>
                    <a:pt x="64" y="46"/>
                    <a:pt x="64" y="5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71"/>
                    <a:pt x="53" y="79"/>
                    <a:pt x="35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2" y="35"/>
                  </a:moveTo>
                  <a:cubicBezTo>
                    <a:pt x="43" y="35"/>
                    <a:pt x="51" y="30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3"/>
                    <a:pt x="44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5"/>
                    <a:pt x="9" y="35"/>
                    <a:pt x="9" y="35"/>
                  </a:cubicBezTo>
                  <a:lnTo>
                    <a:pt x="32" y="35"/>
                  </a:lnTo>
                  <a:close/>
                  <a:moveTo>
                    <a:pt x="35" y="71"/>
                  </a:moveTo>
                  <a:cubicBezTo>
                    <a:pt x="47" y="71"/>
                    <a:pt x="55" y="6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48"/>
                    <a:pt x="48" y="43"/>
                    <a:pt x="34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35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3"/>
            <p:cNvSpPr>
              <a:spLocks/>
            </p:cNvSpPr>
            <p:nvPr userDrawn="1"/>
          </p:nvSpPr>
          <p:spPr bwMode="auto">
            <a:xfrm>
              <a:off x="5148817" y="3294062"/>
              <a:ext cx="228619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9 w 67"/>
                <a:gd name="T5" fmla="*/ 0 h 81"/>
                <a:gd name="T6" fmla="*/ 9 w 67"/>
                <a:gd name="T7" fmla="*/ 45 h 81"/>
                <a:gd name="T8" fmla="*/ 33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3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63"/>
                    <a:pt x="18" y="72"/>
                    <a:pt x="33" y="72"/>
                  </a:cubicBezTo>
                  <a:cubicBezTo>
                    <a:pt x="48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3" y="81"/>
                    <a:pt x="33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4"/>
            <p:cNvSpPr>
              <a:spLocks/>
            </p:cNvSpPr>
            <p:nvPr userDrawn="1"/>
          </p:nvSpPr>
          <p:spPr bwMode="auto">
            <a:xfrm>
              <a:off x="5438824" y="3287713"/>
              <a:ext cx="205335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7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 userDrawn="1"/>
          </p:nvSpPr>
          <p:spPr bwMode="auto">
            <a:xfrm>
              <a:off x="5714014" y="3294062"/>
              <a:ext cx="31753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5834674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6 w 144"/>
                <a:gd name="T5" fmla="*/ 136 h 168"/>
                <a:gd name="T6" fmla="*/ 126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7"/>
            <p:cNvSpPr>
              <a:spLocks/>
            </p:cNvSpPr>
            <p:nvPr userDrawn="1"/>
          </p:nvSpPr>
          <p:spPr bwMode="auto">
            <a:xfrm>
              <a:off x="6145850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5 w 125"/>
                <a:gd name="T3" fmla="*/ 0 h 168"/>
                <a:gd name="T4" fmla="*/ 125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4 w 125"/>
                <a:gd name="T11" fmla="*/ 74 h 168"/>
                <a:gd name="T12" fmla="*/ 114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5" y="0"/>
                  </a:lnTo>
                  <a:lnTo>
                    <a:pt x="125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8"/>
            <p:cNvSpPr>
              <a:spLocks/>
            </p:cNvSpPr>
            <p:nvPr userDrawn="1"/>
          </p:nvSpPr>
          <p:spPr bwMode="auto">
            <a:xfrm>
              <a:off x="6399871" y="3287713"/>
              <a:ext cx="201101" cy="277283"/>
            </a:xfrm>
            <a:custGeom>
              <a:avLst/>
              <a:gdLst>
                <a:gd name="T0" fmla="*/ 0 w 59"/>
                <a:gd name="T1" fmla="*/ 70 h 82"/>
                <a:gd name="T2" fmla="*/ 5 w 59"/>
                <a:gd name="T3" fmla="*/ 63 h 82"/>
                <a:gd name="T4" fmla="*/ 33 w 59"/>
                <a:gd name="T5" fmla="*/ 74 h 82"/>
                <a:gd name="T6" fmla="*/ 50 w 59"/>
                <a:gd name="T7" fmla="*/ 61 h 82"/>
                <a:gd name="T8" fmla="*/ 50 w 59"/>
                <a:gd name="T9" fmla="*/ 61 h 82"/>
                <a:gd name="T10" fmla="*/ 30 w 59"/>
                <a:gd name="T11" fmla="*/ 45 h 82"/>
                <a:gd name="T12" fmla="*/ 3 w 59"/>
                <a:gd name="T13" fmla="*/ 22 h 82"/>
                <a:gd name="T14" fmla="*/ 3 w 59"/>
                <a:gd name="T15" fmla="*/ 22 h 82"/>
                <a:gd name="T16" fmla="*/ 29 w 59"/>
                <a:gd name="T17" fmla="*/ 0 h 82"/>
                <a:gd name="T18" fmla="*/ 57 w 59"/>
                <a:gd name="T19" fmla="*/ 10 h 82"/>
                <a:gd name="T20" fmla="*/ 52 w 59"/>
                <a:gd name="T21" fmla="*/ 17 h 82"/>
                <a:gd name="T22" fmla="*/ 29 w 59"/>
                <a:gd name="T23" fmla="*/ 9 h 82"/>
                <a:gd name="T24" fmla="*/ 12 w 59"/>
                <a:gd name="T25" fmla="*/ 21 h 82"/>
                <a:gd name="T26" fmla="*/ 12 w 59"/>
                <a:gd name="T27" fmla="*/ 22 h 82"/>
                <a:gd name="T28" fmla="*/ 33 w 59"/>
                <a:gd name="T29" fmla="*/ 37 h 82"/>
                <a:gd name="T30" fmla="*/ 59 w 59"/>
                <a:gd name="T31" fmla="*/ 60 h 82"/>
                <a:gd name="T32" fmla="*/ 59 w 59"/>
                <a:gd name="T33" fmla="*/ 60 h 82"/>
                <a:gd name="T34" fmla="*/ 32 w 59"/>
                <a:gd name="T35" fmla="*/ 82 h 82"/>
                <a:gd name="T36" fmla="*/ 0 w 59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3" y="71"/>
                    <a:pt x="21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3" y="37"/>
                  </a:cubicBezTo>
                  <a:cubicBezTo>
                    <a:pt x="51" y="41"/>
                    <a:pt x="59" y="48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6651776" y="3287713"/>
              <a:ext cx="203217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0 w 60"/>
                <a:gd name="T7" fmla="*/ 61 h 82"/>
                <a:gd name="T8" fmla="*/ 50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1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30"/>
            <p:cNvSpPr>
              <a:spLocks noEditPoints="1"/>
            </p:cNvSpPr>
            <p:nvPr userDrawn="1"/>
          </p:nvSpPr>
          <p:spPr bwMode="auto">
            <a:xfrm>
              <a:off x="704974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 userDrawn="1"/>
          </p:nvSpPr>
          <p:spPr bwMode="auto">
            <a:xfrm>
              <a:off x="7348217" y="3287713"/>
              <a:ext cx="277307" cy="279400"/>
            </a:xfrm>
            <a:custGeom>
              <a:avLst/>
              <a:gdLst>
                <a:gd name="T0" fmla="*/ 0 w 81"/>
                <a:gd name="T1" fmla="*/ 42 h 83"/>
                <a:gd name="T2" fmla="*/ 0 w 81"/>
                <a:gd name="T3" fmla="*/ 41 h 83"/>
                <a:gd name="T4" fmla="*/ 40 w 81"/>
                <a:gd name="T5" fmla="*/ 0 h 83"/>
                <a:gd name="T6" fmla="*/ 81 w 81"/>
                <a:gd name="T7" fmla="*/ 41 h 83"/>
                <a:gd name="T8" fmla="*/ 81 w 81"/>
                <a:gd name="T9" fmla="*/ 41 h 83"/>
                <a:gd name="T10" fmla="*/ 40 w 81"/>
                <a:gd name="T11" fmla="*/ 83 h 83"/>
                <a:gd name="T12" fmla="*/ 0 w 81"/>
                <a:gd name="T13" fmla="*/ 42 h 83"/>
                <a:gd name="T14" fmla="*/ 72 w 81"/>
                <a:gd name="T15" fmla="*/ 42 h 83"/>
                <a:gd name="T16" fmla="*/ 72 w 81"/>
                <a:gd name="T17" fmla="*/ 41 h 83"/>
                <a:gd name="T18" fmla="*/ 40 w 81"/>
                <a:gd name="T19" fmla="*/ 9 h 83"/>
                <a:gd name="T20" fmla="*/ 9 w 81"/>
                <a:gd name="T21" fmla="*/ 41 h 83"/>
                <a:gd name="T22" fmla="*/ 9 w 81"/>
                <a:gd name="T23" fmla="*/ 41 h 83"/>
                <a:gd name="T24" fmla="*/ 40 w 81"/>
                <a:gd name="T25" fmla="*/ 74 h 83"/>
                <a:gd name="T26" fmla="*/ 72 w 81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65" y="0"/>
                    <a:pt x="81" y="19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63"/>
                    <a:pt x="64" y="83"/>
                    <a:pt x="40" y="83"/>
                  </a:cubicBezTo>
                  <a:cubicBezTo>
                    <a:pt x="16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8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2"/>
            <p:cNvSpPr>
              <a:spLocks/>
            </p:cNvSpPr>
            <p:nvPr userDrawn="1"/>
          </p:nvSpPr>
          <p:spPr bwMode="auto">
            <a:xfrm>
              <a:off x="7695380" y="3294062"/>
              <a:ext cx="232853" cy="266700"/>
            </a:xfrm>
            <a:custGeom>
              <a:avLst/>
              <a:gdLst>
                <a:gd name="T0" fmla="*/ 0 w 146"/>
                <a:gd name="T1" fmla="*/ 0 h 168"/>
                <a:gd name="T2" fmla="*/ 20 w 146"/>
                <a:gd name="T3" fmla="*/ 0 h 168"/>
                <a:gd name="T4" fmla="*/ 127 w 146"/>
                <a:gd name="T5" fmla="*/ 136 h 168"/>
                <a:gd name="T6" fmla="*/ 127 w 146"/>
                <a:gd name="T7" fmla="*/ 0 h 168"/>
                <a:gd name="T8" fmla="*/ 146 w 146"/>
                <a:gd name="T9" fmla="*/ 0 h 168"/>
                <a:gd name="T10" fmla="*/ 146 w 146"/>
                <a:gd name="T11" fmla="*/ 168 h 168"/>
                <a:gd name="T12" fmla="*/ 131 w 146"/>
                <a:gd name="T13" fmla="*/ 168 h 168"/>
                <a:gd name="T14" fmla="*/ 20 w 146"/>
                <a:gd name="T15" fmla="*/ 30 h 168"/>
                <a:gd name="T16" fmla="*/ 20 w 146"/>
                <a:gd name="T17" fmla="*/ 168 h 168"/>
                <a:gd name="T18" fmla="*/ 0 w 146"/>
                <a:gd name="T19" fmla="*/ 168 h 168"/>
                <a:gd name="T20" fmla="*/ 0 w 1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lnTo>
                    <a:pt x="20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68"/>
                  </a:lnTo>
                  <a:lnTo>
                    <a:pt x="131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3"/>
            <p:cNvSpPr>
              <a:spLocks/>
            </p:cNvSpPr>
            <p:nvPr userDrawn="1"/>
          </p:nvSpPr>
          <p:spPr bwMode="auto">
            <a:xfrm>
              <a:off x="801290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2 w 124"/>
                <a:gd name="T3" fmla="*/ 0 h 168"/>
                <a:gd name="T4" fmla="*/ 122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1 w 124"/>
                <a:gd name="T11" fmla="*/ 74 h 168"/>
                <a:gd name="T12" fmla="*/ 111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1" y="74"/>
                  </a:lnTo>
                  <a:lnTo>
                    <a:pt x="111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 userDrawn="1"/>
          </p:nvSpPr>
          <p:spPr bwMode="auto">
            <a:xfrm>
              <a:off x="840452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8717816" y="3294062"/>
              <a:ext cx="31752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36"/>
            <p:cNvSpPr>
              <a:spLocks/>
            </p:cNvSpPr>
            <p:nvPr userDrawn="1"/>
          </p:nvSpPr>
          <p:spPr bwMode="auto">
            <a:xfrm>
              <a:off x="8838476" y="3294062"/>
              <a:ext cx="192633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1 w 122"/>
                <a:gd name="T11" fmla="*/ 76 h 168"/>
                <a:gd name="T12" fmla="*/ 111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1" y="76"/>
                  </a:lnTo>
                  <a:lnTo>
                    <a:pt x="111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37"/>
            <p:cNvSpPr>
              <a:spLocks/>
            </p:cNvSpPr>
            <p:nvPr userDrawn="1"/>
          </p:nvSpPr>
          <p:spPr bwMode="auto">
            <a:xfrm>
              <a:off x="9098848" y="3294062"/>
              <a:ext cx="194750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2 w 122"/>
                <a:gd name="T11" fmla="*/ 76 h 168"/>
                <a:gd name="T12" fmla="*/ 112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2" y="76"/>
                  </a:lnTo>
                  <a:lnTo>
                    <a:pt x="112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38"/>
            <p:cNvSpPr>
              <a:spLocks/>
            </p:cNvSpPr>
            <p:nvPr userDrawn="1"/>
          </p:nvSpPr>
          <p:spPr bwMode="auto">
            <a:xfrm>
              <a:off x="9361337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3 w 125"/>
                <a:gd name="T3" fmla="*/ 0 h 168"/>
                <a:gd name="T4" fmla="*/ 123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2 w 125"/>
                <a:gd name="T11" fmla="*/ 74 h 168"/>
                <a:gd name="T12" fmla="*/ 112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3" y="0"/>
                  </a:lnTo>
                  <a:lnTo>
                    <a:pt x="123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2" y="74"/>
                  </a:lnTo>
                  <a:lnTo>
                    <a:pt x="112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 userDrawn="1"/>
          </p:nvSpPr>
          <p:spPr bwMode="auto">
            <a:xfrm>
              <a:off x="9628059" y="3294062"/>
              <a:ext cx="224385" cy="266700"/>
            </a:xfrm>
            <a:custGeom>
              <a:avLst/>
              <a:gdLst>
                <a:gd name="T0" fmla="*/ 0 w 66"/>
                <a:gd name="T1" fmla="*/ 0 h 79"/>
                <a:gd name="T2" fmla="*/ 35 w 66"/>
                <a:gd name="T3" fmla="*/ 0 h 79"/>
                <a:gd name="T4" fmla="*/ 57 w 66"/>
                <a:gd name="T5" fmla="*/ 8 h 79"/>
                <a:gd name="T6" fmla="*/ 64 w 66"/>
                <a:gd name="T7" fmla="*/ 23 h 79"/>
                <a:gd name="T8" fmla="*/ 64 w 66"/>
                <a:gd name="T9" fmla="*/ 24 h 79"/>
                <a:gd name="T10" fmla="*/ 42 w 66"/>
                <a:gd name="T11" fmla="*/ 47 h 79"/>
                <a:gd name="T12" fmla="*/ 66 w 66"/>
                <a:gd name="T13" fmla="*/ 79 h 79"/>
                <a:gd name="T14" fmla="*/ 55 w 66"/>
                <a:gd name="T15" fmla="*/ 79 h 79"/>
                <a:gd name="T16" fmla="*/ 32 w 66"/>
                <a:gd name="T17" fmla="*/ 48 h 79"/>
                <a:gd name="T18" fmla="*/ 9 w 66"/>
                <a:gd name="T19" fmla="*/ 48 h 79"/>
                <a:gd name="T20" fmla="*/ 9 w 66"/>
                <a:gd name="T21" fmla="*/ 79 h 79"/>
                <a:gd name="T22" fmla="*/ 0 w 66"/>
                <a:gd name="T23" fmla="*/ 79 h 79"/>
                <a:gd name="T24" fmla="*/ 0 w 66"/>
                <a:gd name="T25" fmla="*/ 0 h 79"/>
                <a:gd name="T26" fmla="*/ 34 w 66"/>
                <a:gd name="T27" fmla="*/ 40 h 79"/>
                <a:gd name="T28" fmla="*/ 54 w 66"/>
                <a:gd name="T29" fmla="*/ 24 h 79"/>
                <a:gd name="T30" fmla="*/ 54 w 66"/>
                <a:gd name="T31" fmla="*/ 24 h 79"/>
                <a:gd name="T32" fmla="*/ 34 w 66"/>
                <a:gd name="T33" fmla="*/ 8 h 79"/>
                <a:gd name="T34" fmla="*/ 9 w 66"/>
                <a:gd name="T35" fmla="*/ 8 h 79"/>
                <a:gd name="T36" fmla="*/ 9 w 66"/>
                <a:gd name="T37" fmla="*/ 40 h 79"/>
                <a:gd name="T38" fmla="*/ 34 w 66"/>
                <a:gd name="T39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9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2" y="3"/>
                    <a:pt x="57" y="8"/>
                  </a:cubicBezTo>
                  <a:cubicBezTo>
                    <a:pt x="61" y="11"/>
                    <a:pt x="64" y="17"/>
                    <a:pt x="64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37"/>
                    <a:pt x="54" y="44"/>
                    <a:pt x="42" y="47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4" y="40"/>
                  </a:moveTo>
                  <a:cubicBezTo>
                    <a:pt x="46" y="40"/>
                    <a:pt x="54" y="3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14"/>
                    <a:pt x="47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0"/>
                    <a:pt x="9" y="40"/>
                    <a:pt x="9" y="40"/>
                  </a:cubicBezTo>
                  <a:lnTo>
                    <a:pt x="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40"/>
            <p:cNvSpPr>
              <a:spLocks/>
            </p:cNvSpPr>
            <p:nvPr userDrawn="1"/>
          </p:nvSpPr>
          <p:spPr bwMode="auto">
            <a:xfrm>
              <a:off x="991806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4 w 124"/>
                <a:gd name="T3" fmla="*/ 0 h 168"/>
                <a:gd name="T4" fmla="*/ 124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4 w 124"/>
                <a:gd name="T11" fmla="*/ 74 h 168"/>
                <a:gd name="T12" fmla="*/ 114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4" y="0"/>
                  </a:lnTo>
                  <a:lnTo>
                    <a:pt x="124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41"/>
            <p:cNvSpPr>
              <a:spLocks/>
            </p:cNvSpPr>
            <p:nvPr userDrawn="1"/>
          </p:nvSpPr>
          <p:spPr bwMode="auto">
            <a:xfrm>
              <a:off x="10184789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8 w 144"/>
                <a:gd name="T3" fmla="*/ 0 h 168"/>
                <a:gd name="T4" fmla="*/ 125 w 144"/>
                <a:gd name="T5" fmla="*/ 136 h 168"/>
                <a:gd name="T6" fmla="*/ 125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20 w 144"/>
                <a:gd name="T15" fmla="*/ 30 h 168"/>
                <a:gd name="T16" fmla="*/ 20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8" y="0"/>
                  </a:lnTo>
                  <a:lnTo>
                    <a:pt x="125" y="136"/>
                  </a:lnTo>
                  <a:lnTo>
                    <a:pt x="125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42"/>
            <p:cNvSpPr>
              <a:spLocks/>
            </p:cNvSpPr>
            <p:nvPr userDrawn="1"/>
          </p:nvSpPr>
          <p:spPr bwMode="auto">
            <a:xfrm>
              <a:off x="10479031" y="3294062"/>
              <a:ext cx="213801" cy="266700"/>
            </a:xfrm>
            <a:custGeom>
              <a:avLst/>
              <a:gdLst>
                <a:gd name="T0" fmla="*/ 58 w 135"/>
                <a:gd name="T1" fmla="*/ 17 h 168"/>
                <a:gd name="T2" fmla="*/ 0 w 135"/>
                <a:gd name="T3" fmla="*/ 17 h 168"/>
                <a:gd name="T4" fmla="*/ 0 w 135"/>
                <a:gd name="T5" fmla="*/ 0 h 168"/>
                <a:gd name="T6" fmla="*/ 135 w 135"/>
                <a:gd name="T7" fmla="*/ 0 h 168"/>
                <a:gd name="T8" fmla="*/ 135 w 135"/>
                <a:gd name="T9" fmla="*/ 17 h 168"/>
                <a:gd name="T10" fmla="*/ 77 w 135"/>
                <a:gd name="T11" fmla="*/ 17 h 168"/>
                <a:gd name="T12" fmla="*/ 77 w 135"/>
                <a:gd name="T13" fmla="*/ 168 h 168"/>
                <a:gd name="T14" fmla="*/ 58 w 135"/>
                <a:gd name="T15" fmla="*/ 168 h 168"/>
                <a:gd name="T16" fmla="*/ 58 w 135"/>
                <a:gd name="T17" fmla="*/ 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68">
                  <a:moveTo>
                    <a:pt x="58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lnTo>
                    <a:pt x="77" y="17"/>
                  </a:lnTo>
                  <a:lnTo>
                    <a:pt x="77" y="168"/>
                  </a:lnTo>
                  <a:lnTo>
                    <a:pt x="58" y="168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43"/>
            <p:cNvSpPr>
              <a:spLocks/>
            </p:cNvSpPr>
            <p:nvPr userDrawn="1"/>
          </p:nvSpPr>
          <p:spPr bwMode="auto">
            <a:xfrm>
              <a:off x="10758454" y="3294062"/>
              <a:ext cx="184165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>
              <a:spLocks/>
            </p:cNvSpPr>
            <p:nvPr userDrawn="1"/>
          </p:nvSpPr>
          <p:spPr bwMode="auto">
            <a:xfrm>
              <a:off x="10927802" y="3294062"/>
              <a:ext cx="256137" cy="266700"/>
            </a:xfrm>
            <a:custGeom>
              <a:avLst/>
              <a:gdLst>
                <a:gd name="T0" fmla="*/ 71 w 161"/>
                <a:gd name="T1" fmla="*/ 102 h 168"/>
                <a:gd name="T2" fmla="*/ 0 w 161"/>
                <a:gd name="T3" fmla="*/ 0 h 168"/>
                <a:gd name="T4" fmla="*/ 24 w 161"/>
                <a:gd name="T5" fmla="*/ 0 h 168"/>
                <a:gd name="T6" fmla="*/ 82 w 161"/>
                <a:gd name="T7" fmla="*/ 83 h 168"/>
                <a:gd name="T8" fmla="*/ 139 w 161"/>
                <a:gd name="T9" fmla="*/ 0 h 168"/>
                <a:gd name="T10" fmla="*/ 161 w 161"/>
                <a:gd name="T11" fmla="*/ 0 h 168"/>
                <a:gd name="T12" fmla="*/ 90 w 161"/>
                <a:gd name="T13" fmla="*/ 102 h 168"/>
                <a:gd name="T14" fmla="*/ 90 w 161"/>
                <a:gd name="T15" fmla="*/ 168 h 168"/>
                <a:gd name="T16" fmla="*/ 71 w 161"/>
                <a:gd name="T17" fmla="*/ 168 h 168"/>
                <a:gd name="T18" fmla="*/ 71 w 161"/>
                <a:gd name="T19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8">
                  <a:moveTo>
                    <a:pt x="71" y="10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82" y="83"/>
                  </a:lnTo>
                  <a:lnTo>
                    <a:pt x="139" y="0"/>
                  </a:lnTo>
                  <a:lnTo>
                    <a:pt x="161" y="0"/>
                  </a:lnTo>
                  <a:lnTo>
                    <a:pt x="90" y="102"/>
                  </a:lnTo>
                  <a:lnTo>
                    <a:pt x="90" y="168"/>
                  </a:lnTo>
                  <a:lnTo>
                    <a:pt x="71" y="168"/>
                  </a:lnTo>
                  <a:lnTo>
                    <a:pt x="7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" name="Cover"/>
          <p:cNvSpPr/>
          <p:nvPr userDrawn="1"/>
        </p:nvSpPr>
        <p:spPr>
          <a:xfrm>
            <a:off x="-6351" y="2622551"/>
            <a:ext cx="4627035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35" name="Groep 95"/>
          <p:cNvGrpSpPr>
            <a:grpSpLocks/>
          </p:cNvGrpSpPr>
          <p:nvPr userDrawn="1"/>
        </p:nvGrpSpPr>
        <p:grpSpPr bwMode="auto">
          <a:xfrm>
            <a:off x="1011768" y="3287184"/>
            <a:ext cx="2696633" cy="279400"/>
            <a:chOff x="1011238" y="3287713"/>
            <a:chExt cx="2697163" cy="279400"/>
          </a:xfrm>
        </p:grpSpPr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11238" y="3287713"/>
              <a:ext cx="245582" cy="279400"/>
            </a:xfrm>
            <a:custGeom>
              <a:avLst/>
              <a:gdLst>
                <a:gd name="T0" fmla="*/ 0 w 72"/>
                <a:gd name="T1" fmla="*/ 42 h 83"/>
                <a:gd name="T2" fmla="*/ 0 w 72"/>
                <a:gd name="T3" fmla="*/ 41 h 83"/>
                <a:gd name="T4" fmla="*/ 41 w 72"/>
                <a:gd name="T5" fmla="*/ 0 h 83"/>
                <a:gd name="T6" fmla="*/ 72 w 72"/>
                <a:gd name="T7" fmla="*/ 13 h 83"/>
                <a:gd name="T8" fmla="*/ 66 w 72"/>
                <a:gd name="T9" fmla="*/ 19 h 83"/>
                <a:gd name="T10" fmla="*/ 41 w 72"/>
                <a:gd name="T11" fmla="*/ 9 h 83"/>
                <a:gd name="T12" fmla="*/ 10 w 72"/>
                <a:gd name="T13" fmla="*/ 41 h 83"/>
                <a:gd name="T14" fmla="*/ 10 w 72"/>
                <a:gd name="T15" fmla="*/ 41 h 83"/>
                <a:gd name="T16" fmla="*/ 41 w 72"/>
                <a:gd name="T17" fmla="*/ 74 h 83"/>
                <a:gd name="T18" fmla="*/ 66 w 72"/>
                <a:gd name="T19" fmla="*/ 63 h 83"/>
                <a:gd name="T20" fmla="*/ 72 w 72"/>
                <a:gd name="T21" fmla="*/ 69 h 83"/>
                <a:gd name="T22" fmla="*/ 40 w 72"/>
                <a:gd name="T23" fmla="*/ 83 h 83"/>
                <a:gd name="T24" fmla="*/ 0 w 72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5" y="0"/>
                    <a:pt x="64" y="5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59" y="13"/>
                    <a:pt x="51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1" y="74"/>
                    <a:pt x="59" y="70"/>
                    <a:pt x="66" y="63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64" y="77"/>
                    <a:pt x="55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1292811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642129" y="3294062"/>
              <a:ext cx="228645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7 w 144"/>
                <a:gd name="T5" fmla="*/ 136 h 168"/>
                <a:gd name="T6" fmla="*/ 127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40638" y="3287713"/>
              <a:ext cx="241347" cy="279400"/>
            </a:xfrm>
            <a:custGeom>
              <a:avLst/>
              <a:gdLst>
                <a:gd name="T0" fmla="*/ 0 w 71"/>
                <a:gd name="T1" fmla="*/ 42 h 83"/>
                <a:gd name="T2" fmla="*/ 0 w 71"/>
                <a:gd name="T3" fmla="*/ 41 h 83"/>
                <a:gd name="T4" fmla="*/ 40 w 71"/>
                <a:gd name="T5" fmla="*/ 0 h 83"/>
                <a:gd name="T6" fmla="*/ 71 w 71"/>
                <a:gd name="T7" fmla="*/ 13 h 83"/>
                <a:gd name="T8" fmla="*/ 65 w 71"/>
                <a:gd name="T9" fmla="*/ 19 h 83"/>
                <a:gd name="T10" fmla="*/ 40 w 71"/>
                <a:gd name="T11" fmla="*/ 9 h 83"/>
                <a:gd name="T12" fmla="*/ 9 w 71"/>
                <a:gd name="T13" fmla="*/ 41 h 83"/>
                <a:gd name="T14" fmla="*/ 9 w 71"/>
                <a:gd name="T15" fmla="*/ 41 h 83"/>
                <a:gd name="T16" fmla="*/ 40 w 71"/>
                <a:gd name="T17" fmla="*/ 74 h 83"/>
                <a:gd name="T18" fmla="*/ 65 w 71"/>
                <a:gd name="T19" fmla="*/ 63 h 83"/>
                <a:gd name="T20" fmla="*/ 71 w 71"/>
                <a:gd name="T21" fmla="*/ 69 h 83"/>
                <a:gd name="T22" fmla="*/ 40 w 71"/>
                <a:gd name="T23" fmla="*/ 83 h 83"/>
                <a:gd name="T24" fmla="*/ 0 w 71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54" y="0"/>
                    <a:pt x="63" y="5"/>
                    <a:pt x="71" y="1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58" y="13"/>
                    <a:pt x="51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1" y="74"/>
                    <a:pt x="58" y="70"/>
                    <a:pt x="65" y="6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3" y="77"/>
                    <a:pt x="54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2241264" y="3294062"/>
              <a:ext cx="184186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2474143" y="3294062"/>
              <a:ext cx="226527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10 w 67"/>
                <a:gd name="T5" fmla="*/ 0 h 81"/>
                <a:gd name="T6" fmla="*/ 10 w 67"/>
                <a:gd name="T7" fmla="*/ 45 h 81"/>
                <a:gd name="T8" fmla="*/ 34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4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63"/>
                    <a:pt x="19" y="72"/>
                    <a:pt x="34" y="72"/>
                  </a:cubicBezTo>
                  <a:cubicBezTo>
                    <a:pt x="49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4" y="81"/>
                    <a:pt x="34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2759948" y="3287713"/>
              <a:ext cx="203240" cy="277283"/>
            </a:xfrm>
            <a:custGeom>
              <a:avLst/>
              <a:gdLst>
                <a:gd name="T0" fmla="*/ 0 w 60"/>
                <a:gd name="T1" fmla="*/ 70 h 82"/>
                <a:gd name="T2" fmla="*/ 6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30 w 60"/>
                <a:gd name="T17" fmla="*/ 0 h 82"/>
                <a:gd name="T18" fmla="*/ 58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3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30" y="0"/>
                  </a:cubicBezTo>
                  <a:cubicBezTo>
                    <a:pt x="41" y="0"/>
                    <a:pt x="50" y="4"/>
                    <a:pt x="58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8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9" y="82"/>
                    <a:pt x="33" y="82"/>
                  </a:cubicBezTo>
                  <a:cubicBezTo>
                    <a:pt x="20" y="82"/>
                    <a:pt x="10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3030935" y="3294062"/>
              <a:ext cx="31757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0"/>
            <p:cNvSpPr>
              <a:spLocks noEditPoints="1"/>
            </p:cNvSpPr>
            <p:nvPr userDrawn="1"/>
          </p:nvSpPr>
          <p:spPr bwMode="auto">
            <a:xfrm>
              <a:off x="3134672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auto">
            <a:xfrm>
              <a:off x="3481874" y="3294062"/>
              <a:ext cx="226527" cy="266700"/>
            </a:xfrm>
            <a:custGeom>
              <a:avLst/>
              <a:gdLst>
                <a:gd name="T0" fmla="*/ 0 w 143"/>
                <a:gd name="T1" fmla="*/ 0 h 168"/>
                <a:gd name="T2" fmla="*/ 17 w 143"/>
                <a:gd name="T3" fmla="*/ 0 h 168"/>
                <a:gd name="T4" fmla="*/ 126 w 143"/>
                <a:gd name="T5" fmla="*/ 136 h 168"/>
                <a:gd name="T6" fmla="*/ 126 w 143"/>
                <a:gd name="T7" fmla="*/ 0 h 168"/>
                <a:gd name="T8" fmla="*/ 143 w 143"/>
                <a:gd name="T9" fmla="*/ 0 h 168"/>
                <a:gd name="T10" fmla="*/ 143 w 143"/>
                <a:gd name="T11" fmla="*/ 168 h 168"/>
                <a:gd name="T12" fmla="*/ 128 w 143"/>
                <a:gd name="T13" fmla="*/ 168 h 168"/>
                <a:gd name="T14" fmla="*/ 19 w 143"/>
                <a:gd name="T15" fmla="*/ 30 h 168"/>
                <a:gd name="T16" fmla="*/ 19 w 143"/>
                <a:gd name="T17" fmla="*/ 168 h 168"/>
                <a:gd name="T18" fmla="*/ 0 w 143"/>
                <a:gd name="T19" fmla="*/ 168 h 168"/>
                <a:gd name="T20" fmla="*/ 0 w 143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68"/>
                  </a:lnTo>
                  <a:lnTo>
                    <a:pt x="128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" name="Cover"/>
          <p:cNvSpPr/>
          <p:nvPr userDrawn="1"/>
        </p:nvSpPr>
        <p:spPr>
          <a:xfrm>
            <a:off x="3909485" y="2622551"/>
            <a:ext cx="8282516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47" name="Rectangle 5"/>
          <p:cNvSpPr>
            <a:spLocks noChangeArrowheads="1"/>
          </p:cNvSpPr>
          <p:nvPr userDrawn="1"/>
        </p:nvSpPr>
        <p:spPr bwMode="auto">
          <a:xfrm>
            <a:off x="4326467" y="3081867"/>
            <a:ext cx="97367" cy="692151"/>
          </a:xfrm>
          <a:prstGeom prst="rect">
            <a:avLst/>
          </a:prstGeom>
          <a:solidFill>
            <a:srgbClr val="00A03C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4226984" y="3081867"/>
            <a:ext cx="99483" cy="692151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9" name="Rectangle 7"/>
          <p:cNvSpPr>
            <a:spLocks noChangeArrowheads="1"/>
          </p:cNvSpPr>
          <p:nvPr userDrawn="1"/>
        </p:nvSpPr>
        <p:spPr bwMode="auto">
          <a:xfrm>
            <a:off x="4127501" y="3081867"/>
            <a:ext cx="99484" cy="692151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0" name="Rectangle 8"/>
          <p:cNvSpPr>
            <a:spLocks noChangeArrowheads="1"/>
          </p:cNvSpPr>
          <p:nvPr userDrawn="1"/>
        </p:nvSpPr>
        <p:spPr bwMode="auto">
          <a:xfrm>
            <a:off x="4025900" y="3081867"/>
            <a:ext cx="101600" cy="692151"/>
          </a:xfrm>
          <a:prstGeom prst="rect">
            <a:avLst/>
          </a:prstGeom>
          <a:solidFill>
            <a:srgbClr val="00AAC8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 userDrawn="1"/>
        </p:nvSpPr>
        <p:spPr bwMode="auto">
          <a:xfrm>
            <a:off x="3928534" y="3081867"/>
            <a:ext cx="97367" cy="692151"/>
          </a:xfrm>
          <a:prstGeom prst="rect">
            <a:avLst/>
          </a:prstGeom>
          <a:solidFill>
            <a:srgbClr val="E63232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2" name="Rectangle 10"/>
          <p:cNvSpPr>
            <a:spLocks noChangeArrowheads="1"/>
          </p:cNvSpPr>
          <p:nvPr userDrawn="1"/>
        </p:nvSpPr>
        <p:spPr bwMode="auto">
          <a:xfrm>
            <a:off x="4423834" y="3081867"/>
            <a:ext cx="99484" cy="692151"/>
          </a:xfrm>
          <a:prstGeom prst="rect">
            <a:avLst/>
          </a:prstGeom>
          <a:solidFill>
            <a:srgbClr val="DC41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3" name="Rectangle 11"/>
          <p:cNvSpPr>
            <a:spLocks noChangeArrowheads="1"/>
          </p:cNvSpPr>
          <p:nvPr userDrawn="1"/>
        </p:nvSpPr>
        <p:spPr bwMode="auto">
          <a:xfrm>
            <a:off x="4523318" y="3081867"/>
            <a:ext cx="97367" cy="692151"/>
          </a:xfrm>
          <a:prstGeom prst="rect">
            <a:avLst/>
          </a:prstGeom>
          <a:solidFill>
            <a:srgbClr val="643C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4" name="Titel 53">
            <a:extLst>
              <a:ext uri="{FF2B5EF4-FFF2-40B4-BE49-F238E27FC236}">
                <a16:creationId xmlns:a16="http://schemas.microsoft.com/office/drawing/2014/main" id="{F7EC8857-2FC6-4802-A537-AB45895B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>
                <a:latin typeface="+mj-lt"/>
              </a:defRPr>
            </a:lvl1pPr>
          </a:lstStyle>
          <a:p>
            <a:r>
              <a:rPr lang="nl-NL"/>
              <a:t>Logo animation (Outro)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0236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</a:t>
            </a:r>
            <a:br>
              <a:rPr lang="nl-NL" noProof="0" dirty="0"/>
            </a:br>
            <a:r>
              <a:rPr lang="nl-NL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nl-NL" dirty="0"/>
              <a:t>Click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  <a:p>
            <a:pPr lvl="1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58851" y="193614"/>
            <a:ext cx="2176049" cy="709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CAD2A3-ED97-5697-731C-9DD723A1F8F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1C42D74-9145-3003-6761-9B9BF97758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2E4602-B3AC-9CD1-2E01-4DF2B4C6C6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5C3C8C6B-9193-9133-CCFA-822850DA1129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26BEF0E-488D-B75A-E4A7-C5CFDE700A6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32DD6DD8-730D-8213-A244-B6825341F6C8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2E62B3-AD94-9F8C-F17F-EFB832FFAD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09D63074-DBF6-A991-A9FE-3D4B16021D6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5C7AFA1-B619-941D-0E63-E20E9500DF6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90953D55-BA0F-47A8-CE38-D102A743751C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E80AE9E-6533-C250-A69B-0233CD4C8612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49BA599A-A695-2155-73E1-FE90B9E0BD3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05C7336-7176-0D5F-C192-E443B251CF4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AF9AD6AD-8E9C-5E1A-66B1-BF421C6B2191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1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  <p:sldLayoutId id="214748382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mailto:autosend@contoso.com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learn.microsoft.com/en-us/office/dev/add-ins/outlook/one-outlook#debug-your-add-in" TargetMode="Externa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52EDF-0440-4F64-95C3-1347ADA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3025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C10F9-74CF-8EFA-2DB2-34CD8AF6EA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9F490B-26F6-21BC-EF49-17487883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[from </a:t>
            </a:r>
            <a:r>
              <a:rPr lang="en-US" dirty="0" err="1"/>
              <a:t>github</a:t>
            </a:r>
            <a:r>
              <a:rPr lang="en-US" dirty="0"/>
              <a:t>] and upload ( to outlook add in manager] manifest file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A331C-B1EB-A4E3-78E3-1F08A1EBA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Download Manifest File</a:t>
            </a:r>
          </a:p>
          <a:p>
            <a:r>
              <a:rPr lang="en-US" dirty="0"/>
              <a:t>Access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https://aka.ms/olksideload</a:t>
            </a:r>
          </a:p>
          <a:p>
            <a:pPr lvl="1"/>
            <a:r>
              <a:rPr lang="en-US" dirty="0"/>
              <a:t>Manage </a:t>
            </a:r>
            <a:r>
              <a:rPr lang="en-US" dirty="0" err="1"/>
              <a:t>Addins</a:t>
            </a:r>
            <a:r>
              <a:rPr lang="en-US" dirty="0"/>
              <a:t>, Add </a:t>
            </a:r>
            <a:r>
              <a:rPr lang="en-US" dirty="0" err="1"/>
              <a:t>Addin</a:t>
            </a:r>
            <a:r>
              <a:rPr lang="en-US" dirty="0"/>
              <a:t>, Upload Manifest File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35A0DF-23F2-0761-24C9-54C3A516518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2254F-B388-B8A1-E178-8FADEAFE1C4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7E8DB-6530-5909-F52D-2C8E075F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689" y="3640527"/>
            <a:ext cx="2952381" cy="11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538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C10F9-74CF-8EFA-2DB2-34CD8AF6EA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9F490B-26F6-21BC-EF49-17487883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manifest file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35A0DF-23F2-0761-24C9-54C3A516518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2254F-B388-B8A1-E178-8FADEAFE1C4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97E8DB-6530-5909-F52D-2C8E075F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809" y="1278849"/>
            <a:ext cx="2952381" cy="11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B9744-5E9F-FC6E-A706-606E1D0A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1359" y="1688721"/>
            <a:ext cx="7478004" cy="472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DDEDEC8-249E-64CA-6403-18EEEAC72F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6EA1F-A1FB-78E7-8A05-E2C70108BB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C5E5E-3463-01DB-E56B-81A41322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upload manifest file – Install add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48B98-3527-178B-7F72-9603EC2CA4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FC7D4-4508-A037-01D6-1A5609F4F0B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D79FD5-E2EC-6B8C-590D-69C4CB91E7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12" y="1127335"/>
            <a:ext cx="5653748" cy="1652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4BCD03-E368-12C5-2C90-A1FA50D03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54" y="2777562"/>
            <a:ext cx="5633270" cy="2596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F3C974-54AD-4570-48A9-14586DE29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500" y="3073172"/>
            <a:ext cx="3095238" cy="1819048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F76565F-8E5A-09A6-B939-BEB090C8B95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33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D6EA1F-A1FB-78E7-8A05-E2C70108BB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AC5E5E-3463-01DB-E56B-81A41322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Add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48B98-3527-178B-7F72-9603EC2CA4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FC7D4-4508-A037-01D6-1A5609F4F0B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13</a:t>
            </a:fld>
            <a:endParaRPr lang="nl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AF3C974-54AD-4570-48A9-14586DE29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0300" y="2938577"/>
            <a:ext cx="3095238" cy="1819048"/>
          </a:xfrm>
          <a:prstGeom prst="rect">
            <a:avLst/>
          </a:prstGeom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F76565F-8E5A-09A6-B939-BEB090C8B95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B64834-C4AF-0678-6ED0-E349A598B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177" y="745576"/>
            <a:ext cx="6503804" cy="589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313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D7621F-3198-9D1C-7F62-4481494891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E7B000-4BF2-3307-B5DC-8F0CE5BE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0E17AC-84C8-774F-82E0-3C4700B9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4EC084-FC6E-68BD-3FBD-FC376A6C88A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63BE7C-D4D2-0A94-4B77-781F6C76799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EAE05E-B909-44F7-9988-02E51D578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55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45988C-47C3-E074-E851-B20E34932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222" y="83779"/>
            <a:ext cx="2837469" cy="376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32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1E418-0665-18B5-C7A2-07D31BECD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7A791-B99F-7DCE-9805-84DAAD5D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EF87A-3F77-D480-2929-05A729893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006925-36AE-E3DE-A283-E5B75AE1C3B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271C-7046-02BA-66A0-65F32DA2A27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15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1A348-780C-D029-D7CD-6392F3E3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4"/>
            <a:ext cx="1219200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6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1E418-0665-18B5-C7A2-07D31BECD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7A791-B99F-7DCE-9805-84DAAD5D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3EF87A-3F77-D480-2929-05A729893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006925-36AE-E3DE-A283-E5B75AE1C3B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271C-7046-02BA-66A0-65F32DA2A27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1A348-780C-D029-D7CD-6392F3E3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44"/>
            <a:ext cx="12192000" cy="662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9A44C-9593-7D34-722B-9E4AFBADD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202" y="1127542"/>
            <a:ext cx="7489595" cy="40202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5A0D16A-1E73-BE0D-89B3-5A5823870C52}"/>
              </a:ext>
            </a:extLst>
          </p:cNvPr>
          <p:cNvSpPr/>
          <p:nvPr/>
        </p:nvSpPr>
        <p:spPr>
          <a:xfrm>
            <a:off x="2397760" y="3728720"/>
            <a:ext cx="1209040" cy="3759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06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E37257-A84D-731A-289D-E8B680C87A4B}"/>
              </a:ext>
            </a:extLst>
          </p:cNvPr>
          <p:cNvSpPr/>
          <p:nvPr/>
        </p:nvSpPr>
        <p:spPr>
          <a:xfrm>
            <a:off x="2590800" y="1849120"/>
            <a:ext cx="4693920" cy="461983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1E418-0665-18B5-C7A2-07D31BECD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7A791-B99F-7DCE-9805-84DAAD5D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Constituents of an </a:t>
            </a:r>
            <a:r>
              <a:rPr lang="en-US" dirty="0" err="1"/>
              <a:t>Addin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006925-36AE-E3DE-A283-E5B75AE1C3B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271C-7046-02BA-66A0-65F32DA2A27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1A348-780C-D029-D7CD-6392F3E3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88960" y="929286"/>
            <a:ext cx="10515600" cy="571785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0E30DE-64AF-C63A-00CB-8F40C100821F}"/>
              </a:ext>
            </a:extLst>
          </p:cNvPr>
          <p:cNvSpPr/>
          <p:nvPr/>
        </p:nvSpPr>
        <p:spPr>
          <a:xfrm>
            <a:off x="4124960" y="2257390"/>
            <a:ext cx="2032000" cy="114808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manifest.xml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4294F4-25C1-E25C-E410-767940CCA06F}"/>
              </a:ext>
            </a:extLst>
          </p:cNvPr>
          <p:cNvSpPr/>
          <p:nvPr/>
        </p:nvSpPr>
        <p:spPr>
          <a:xfrm>
            <a:off x="2794000" y="4079466"/>
            <a:ext cx="2032000" cy="1148080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taskpane.html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A46F99-1997-C726-18E8-9E95E05AB2DF}"/>
              </a:ext>
            </a:extLst>
          </p:cNvPr>
          <p:cNvCxnSpPr/>
          <p:nvPr/>
        </p:nvCxnSpPr>
        <p:spPr>
          <a:xfrm flipH="1">
            <a:off x="4043680" y="3405470"/>
            <a:ext cx="497840" cy="67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E202E7-FFF7-0439-66BB-CC0819DB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4359" y="5367050"/>
            <a:ext cx="1056642" cy="10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FCA810-83DE-708D-37FA-FF68CF63631C}"/>
              </a:ext>
            </a:extLst>
          </p:cNvPr>
          <p:cNvCxnSpPr>
            <a:cxnSpLocks/>
          </p:cNvCxnSpPr>
          <p:nvPr/>
        </p:nvCxnSpPr>
        <p:spPr>
          <a:xfrm>
            <a:off x="5384800" y="3405470"/>
            <a:ext cx="853440" cy="196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468F30-F0EA-F600-F444-4D3238AA3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80" y="904080"/>
            <a:ext cx="6609524" cy="6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C09C31-8E2F-F88A-A373-DA48932BA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041" y="1803103"/>
            <a:ext cx="4837286" cy="352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B39A06-9D6C-168C-EEE2-75FD9FC14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0400" y="5528872"/>
            <a:ext cx="7972767" cy="1976839"/>
          </a:xfrm>
          <a:prstGeom prst="rect">
            <a:avLst/>
          </a:prstGeom>
        </p:spPr>
      </p:pic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75023E72-9CC5-5183-89F2-0AC924F2EAE6}"/>
              </a:ext>
            </a:extLst>
          </p:cNvPr>
          <p:cNvSpPr/>
          <p:nvPr/>
        </p:nvSpPr>
        <p:spPr>
          <a:xfrm>
            <a:off x="4587240" y="1783041"/>
            <a:ext cx="1296001" cy="390705"/>
          </a:xfrm>
          <a:prstGeom prst="wedgeRectCallout">
            <a:avLst>
              <a:gd name="adj1" fmla="val -24753"/>
              <a:gd name="adj2" fmla="val 10475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uploaded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2E38142E-E458-B046-67C6-B0B230851787}"/>
              </a:ext>
            </a:extLst>
          </p:cNvPr>
          <p:cNvSpPr/>
          <p:nvPr/>
        </p:nvSpPr>
        <p:spPr>
          <a:xfrm>
            <a:off x="4177999" y="5563215"/>
            <a:ext cx="1296001" cy="390705"/>
          </a:xfrm>
          <a:prstGeom prst="wedgeRectCallout">
            <a:avLst>
              <a:gd name="adj1" fmla="val -43372"/>
              <a:gd name="adj2" fmla="val -17153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uploaded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F0AC6B82-CE7A-A703-81E3-8BA23CBCE68F}"/>
              </a:ext>
            </a:extLst>
          </p:cNvPr>
          <p:cNvSpPr/>
          <p:nvPr/>
        </p:nvSpPr>
        <p:spPr>
          <a:xfrm>
            <a:off x="3438260" y="5563214"/>
            <a:ext cx="2032000" cy="544038"/>
          </a:xfrm>
          <a:prstGeom prst="wedgeRectCallout">
            <a:avLst>
              <a:gd name="adj1" fmla="val 77299"/>
              <a:gd name="adj2" fmla="val -35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served from GitHub Pages</a:t>
            </a:r>
          </a:p>
        </p:txBody>
      </p:sp>
    </p:spTree>
    <p:extLst>
      <p:ext uri="{BB962C8B-B14F-4D97-AF65-F5344CB8AC3E}">
        <p14:creationId xmlns:p14="http://schemas.microsoft.com/office/powerpoint/2010/main" val="27803179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AE37257-A84D-731A-289D-E8B680C87A4B}"/>
              </a:ext>
            </a:extLst>
          </p:cNvPr>
          <p:cNvSpPr/>
          <p:nvPr/>
        </p:nvSpPr>
        <p:spPr>
          <a:xfrm>
            <a:off x="-629920" y="1849120"/>
            <a:ext cx="4693920" cy="461983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BF1E418-0665-18B5-C7A2-07D31BECD4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B7A791-B99F-7DCE-9805-84DAAD5D9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Constituents of an </a:t>
            </a:r>
            <a:r>
              <a:rPr lang="en-US" dirty="0" err="1"/>
              <a:t>Addin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006925-36AE-E3DE-A283-E5B75AE1C3B7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6716430" y="230957"/>
            <a:ext cx="1296000" cy="612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271C-7046-02BA-66A0-65F32DA2A27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458955" y="6672000"/>
            <a:ext cx="192000" cy="144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61A348-780C-D029-D7CD-6392F3E3E5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09680" y="929286"/>
            <a:ext cx="10515600" cy="5717858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B0E30DE-64AF-C63A-00CB-8F40C100821F}"/>
              </a:ext>
            </a:extLst>
          </p:cNvPr>
          <p:cNvSpPr/>
          <p:nvPr/>
        </p:nvSpPr>
        <p:spPr>
          <a:xfrm>
            <a:off x="904240" y="2257390"/>
            <a:ext cx="2032000" cy="114808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manifest.xml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34294F4-25C1-E25C-E410-767940CCA06F}"/>
              </a:ext>
            </a:extLst>
          </p:cNvPr>
          <p:cNvSpPr/>
          <p:nvPr/>
        </p:nvSpPr>
        <p:spPr>
          <a:xfrm>
            <a:off x="-426720" y="4079466"/>
            <a:ext cx="2032000" cy="1148080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taskpane.html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A46F99-1997-C726-18E8-9E95E05AB2DF}"/>
              </a:ext>
            </a:extLst>
          </p:cNvPr>
          <p:cNvCxnSpPr/>
          <p:nvPr/>
        </p:nvCxnSpPr>
        <p:spPr>
          <a:xfrm flipH="1">
            <a:off x="822960" y="3405470"/>
            <a:ext cx="497840" cy="673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ACE202E7-FFF7-0439-66BB-CC0819DBA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39" y="5367050"/>
            <a:ext cx="1056642" cy="105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FCA810-83DE-708D-37FA-FF68CF63631C}"/>
              </a:ext>
            </a:extLst>
          </p:cNvPr>
          <p:cNvCxnSpPr>
            <a:cxnSpLocks/>
          </p:cNvCxnSpPr>
          <p:nvPr/>
        </p:nvCxnSpPr>
        <p:spPr>
          <a:xfrm>
            <a:off x="2164080" y="3405470"/>
            <a:ext cx="853440" cy="1961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4468F30-F0EA-F600-F444-4D3238AA3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38" y="110963"/>
            <a:ext cx="6609524" cy="695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C09C31-8E2F-F88A-A373-DA48932BA0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824" y="842870"/>
            <a:ext cx="4837286" cy="3524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B39A06-9D6C-168C-EEE2-75FD9FC147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533" y="4446853"/>
            <a:ext cx="7972767" cy="19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069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7F6B2B-4190-E6FF-EBC3-1EBED76396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D02AEA-C5DF-CE18-ED97-0D3151F0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C230F6-D9E5-F19E-E6C4-89133D17A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0C84796-8FCD-D28A-910B-4E0CCD0BBF1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344B7-8104-C637-3928-D39A2C2D933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19</a:t>
            </a:fld>
            <a:endParaRPr lang="nl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A95AB47-EA6D-EC05-6B0C-4F5CEF7C63D6}"/>
              </a:ext>
            </a:extLst>
          </p:cNvPr>
          <p:cNvSpPr/>
          <p:nvPr/>
        </p:nvSpPr>
        <p:spPr>
          <a:xfrm>
            <a:off x="119380" y="71543"/>
            <a:ext cx="2032000" cy="1148080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taskpane.html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96A0616-7254-AF91-5128-E4F6832F9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564" y="1073743"/>
            <a:ext cx="9076190" cy="210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3F1F25F-6992-9F26-5835-E2FFCD72F0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81" y="1993900"/>
            <a:ext cx="6028143" cy="4628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727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4" y="1854201"/>
            <a:ext cx="4358216" cy="4358217"/>
          </a:xfrm>
        </p:spPr>
        <p:txBody>
          <a:bodyPr/>
          <a:lstStyle/>
          <a:p>
            <a:r>
              <a:rPr lang="nl-NL" sz="3200" dirty="0"/>
              <a:t>Outlook </a:t>
            </a:r>
            <a:r>
              <a:rPr lang="nl-NL" sz="3200" dirty="0" err="1"/>
              <a:t>Addin</a:t>
            </a:r>
            <a:r>
              <a:rPr lang="nl-NL" sz="3200" dirty="0"/>
              <a:t> development</a:t>
            </a:r>
            <a:endParaRPr lang="nl-NL" dirty="0"/>
          </a:p>
          <a:p>
            <a:pPr lvl="1"/>
            <a:r>
              <a:rPr lang="nl-NL" dirty="0" err="1"/>
              <a:t>Customized</a:t>
            </a:r>
            <a:r>
              <a:rPr lang="nl-NL" dirty="0"/>
              <a:t> empowerment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4837754"/>
            <a:ext cx="4359367" cy="1350279"/>
          </a:xfrm>
        </p:spPr>
        <p:txBody>
          <a:bodyPr/>
          <a:lstStyle/>
          <a:p>
            <a:r>
              <a:rPr lang="nl-NL" dirty="0"/>
              <a:t>Lucas Jellema</a:t>
            </a:r>
          </a:p>
          <a:p>
            <a:r>
              <a:rPr lang="nl-NL" dirty="0"/>
              <a:t>Conclusion Code Café – </a:t>
            </a:r>
            <a:r>
              <a:rPr lang="nl-NL" dirty="0" err="1"/>
              <a:t>June</a:t>
            </a:r>
            <a:r>
              <a:rPr lang="nl-NL" dirty="0"/>
              <a:t> 2024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nl-NL" dirty="0"/>
              <a:t>Title slide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062CE66-7E28-E452-0F2A-5F70A67B4E3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31" name="Tijdelijke aanduiding voor afbeelding 30">
            <a:extLst>
              <a:ext uri="{FF2B5EF4-FFF2-40B4-BE49-F238E27FC236}">
                <a16:creationId xmlns:a16="http://schemas.microsoft.com/office/drawing/2014/main" id="{B8AF7020-819E-5156-3E3A-C2F56CD5D02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5F3991-D118-E8D8-70CE-B0E09D1F0F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24CAE-F5BC-3832-8C7B-4B351333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D4395-1E99-A74F-D6CF-A232EBA9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73A95-3344-8DCE-A38C-B0CC1924548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B09C1-3651-0BD5-68E5-648E4928FDB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2592B-A2D5-7258-27ED-A8A650FE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0957"/>
            <a:ext cx="7977468" cy="5695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454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5F3991-D118-E8D8-70CE-B0E09D1F0F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3B24CAE-F5BC-3832-8C7B-4B3513330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AD4395-1E99-A74F-D6CF-A232EBA9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8F73A95-3344-8DCE-A38C-B0CC1924548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B09C1-3651-0BD5-68E5-648E4928FDB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62592B-A2D5-7258-27ED-A8A650FE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30957"/>
            <a:ext cx="3797300" cy="2711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F75A0A-F8D4-379C-D36E-9BB10319F0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3294" y="1248073"/>
            <a:ext cx="8172745" cy="5220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957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8C10F9-74CF-8EFA-2DB2-34CD8AF6EA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9F490B-26F6-21BC-EF49-17487883B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</a:t>
            </a:r>
            <a:r>
              <a:rPr lang="en-US" dirty="0" err="1"/>
              <a:t>Addin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4A331C-B1EB-A4E3-78E3-1F08A1EBA0F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Access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https://aka.ms/olksideload</a:t>
            </a:r>
          </a:p>
          <a:p>
            <a:r>
              <a:rPr lang="en-US" dirty="0"/>
              <a:t>Manage </a:t>
            </a:r>
            <a:r>
              <a:rPr lang="en-US" dirty="0" err="1"/>
              <a:t>Addins</a:t>
            </a:r>
            <a:endParaRPr lang="en-US" dirty="0"/>
          </a:p>
          <a:p>
            <a:r>
              <a:rPr lang="en-US" dirty="0"/>
              <a:t>Navigate to My </a:t>
            </a:r>
            <a:r>
              <a:rPr lang="en-US" dirty="0" err="1"/>
              <a:t>Addins</a:t>
            </a:r>
            <a:endParaRPr lang="en-US" dirty="0"/>
          </a:p>
          <a:p>
            <a:r>
              <a:rPr lang="en-US" dirty="0"/>
              <a:t>Remove </a:t>
            </a:r>
            <a:r>
              <a:rPr lang="en-US" dirty="0" err="1"/>
              <a:t>Addin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935A0DF-23F2-0761-24C9-54C3A516518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2254F-B388-B8A1-E178-8FADEAFE1C4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9DAD8B-E73D-EB89-9A36-AEE4E3C86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048" y="1670047"/>
            <a:ext cx="6984945" cy="45920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340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C19FA-8E46-04DC-9878-BA70F87BCE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B2C5FD-3447-3C73-B853-6FBFAA46A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10584302" cy="387296"/>
          </a:xfrm>
        </p:spPr>
        <p:txBody>
          <a:bodyPr/>
          <a:lstStyle/>
          <a:p>
            <a:r>
              <a:rPr lang="en-US" dirty="0"/>
              <a:t>Our first custom Outlook </a:t>
            </a:r>
            <a:r>
              <a:rPr lang="en-US" dirty="0" err="1"/>
              <a:t>addin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Insert image in the body of the email under construction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76A38-2190-430E-E661-30918569C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is active when the user is </a:t>
            </a:r>
            <a:r>
              <a:rPr lang="en-US" i="1" dirty="0"/>
              <a:t>editing an email </a:t>
            </a:r>
            <a:r>
              <a:rPr lang="en-US" b="1" i="1" dirty="0"/>
              <a:t>=&gt; </a:t>
            </a:r>
            <a:r>
              <a:rPr lang="en-US" b="1" dirty="0"/>
              <a:t>extension point</a:t>
            </a:r>
          </a:p>
          <a:p>
            <a:r>
              <a:rPr lang="en-US" dirty="0"/>
              <a:t>The </a:t>
            </a:r>
            <a:r>
              <a:rPr lang="en-US" dirty="0" err="1"/>
              <a:t>addin</a:t>
            </a:r>
            <a:r>
              <a:rPr lang="en-US" dirty="0"/>
              <a:t> has a button and when it is pressed </a:t>
            </a:r>
            <a:r>
              <a:rPr lang="en-US" b="1" dirty="0"/>
              <a:t>=&gt; taskpane.html + taskpane.js</a:t>
            </a:r>
          </a:p>
          <a:p>
            <a:pPr lvl="1"/>
            <a:r>
              <a:rPr lang="en-US" dirty="0"/>
              <a:t>it inserts an image in the currently edited email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it could allow the user to add images (and save them in storage across sessions)</a:t>
            </a:r>
          </a:p>
          <a:p>
            <a:pPr lvl="1"/>
            <a:r>
              <a:rPr lang="en-US" dirty="0"/>
              <a:t>it could show multiple images (thumbnails) and allow the user to insert the image into the email by clicking on it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addin</a:t>
            </a:r>
            <a:r>
              <a:rPr lang="en-US" dirty="0"/>
              <a:t> is available in the actions menu</a:t>
            </a:r>
          </a:p>
          <a:p>
            <a:pPr marL="271462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79F3E7-E6A8-FF53-84C3-8843315A763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880D2-3C1D-182E-19FE-9A729B2CD88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1742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5CB74-4EC4-2F8A-36BA-B707D15455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6F833-3484-A759-0E23-CCD832A6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first add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DB25C-5A77-D44F-93A4-422D5D3FC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VS Code and Node.js</a:t>
            </a:r>
          </a:p>
          <a:p>
            <a:r>
              <a:rPr lang="en-US" dirty="0"/>
              <a:t>Install the latest version of Yeoman and the Yeoman generator for Office Add-ins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install -g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generator-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officenpm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install -g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generator-office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  <a:p>
            <a:r>
              <a:rPr lang="en-US" dirty="0"/>
              <a:t>Create a new Office </a:t>
            </a:r>
            <a:r>
              <a:rPr lang="en-US" dirty="0" err="1"/>
              <a:t>Addin</a:t>
            </a:r>
            <a:r>
              <a:rPr lang="en-US" dirty="0"/>
              <a:t> using:</a:t>
            </a:r>
          </a:p>
          <a:p>
            <a:pPr lvl="1"/>
            <a:r>
              <a:rPr lang="en-US" dirty="0"/>
              <a:t>.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office</a:t>
            </a:r>
          </a:p>
          <a:p>
            <a:pPr lvl="1"/>
            <a:endParaRPr lang="en-US" dirty="0"/>
          </a:p>
          <a:p>
            <a:r>
              <a:rPr lang="en-US" dirty="0"/>
              <a:t>and answer the questions as follows: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2C573F-EFA2-BF2A-8B65-0CA3A5B0D69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BC1E5-1314-4F7A-6468-5B40F1239A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13A6B-4373-2C08-0C81-D34AE78B2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18"/>
          <a:stretch/>
        </p:blipFill>
        <p:spPr>
          <a:xfrm>
            <a:off x="4787899" y="4014671"/>
            <a:ext cx="2616201" cy="24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668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5CB74-4EC4-2F8A-36BA-B707D154558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326F833-3484-A759-0E23-CCD832A66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for first add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DB25C-5A77-D44F-93A4-422D5D3FC6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VS Code and Node.js</a:t>
            </a:r>
          </a:p>
          <a:p>
            <a:r>
              <a:rPr lang="en-US" dirty="0"/>
              <a:t>Install the latest version of Yeoman </a:t>
            </a:r>
            <a:br>
              <a:rPr lang="en-US" dirty="0"/>
            </a:br>
            <a:r>
              <a:rPr lang="en-US" dirty="0"/>
              <a:t>and the Yeoman generator for Office Add-ins</a:t>
            </a:r>
          </a:p>
          <a:p>
            <a:pPr lvl="1"/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npm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install -g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generator-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officenpm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install -g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yo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generator-office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</a:t>
            </a:r>
          </a:p>
          <a:p>
            <a:r>
              <a:rPr lang="en-US" dirty="0"/>
              <a:t>Create a new Office </a:t>
            </a:r>
            <a:r>
              <a:rPr lang="en-US" dirty="0" err="1"/>
              <a:t>Addin</a:t>
            </a:r>
            <a:r>
              <a:rPr lang="en-US" dirty="0"/>
              <a:t> using:</a:t>
            </a:r>
          </a:p>
          <a:p>
            <a:pPr lvl="1"/>
            <a:r>
              <a:rPr lang="en-US" dirty="0"/>
              <a:t>.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yo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office</a:t>
            </a:r>
          </a:p>
          <a:p>
            <a:pPr lvl="1"/>
            <a:endParaRPr lang="en-US" dirty="0"/>
          </a:p>
          <a:p>
            <a:r>
              <a:rPr lang="en-US" dirty="0"/>
              <a:t>and answer the questions as follows: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42C573F-EFA2-BF2A-8B65-0CA3A5B0D69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BC1E5-1314-4F7A-6468-5B40F1239A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25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D13A6B-4373-2C08-0C81-D34AE78B2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18"/>
          <a:stretch/>
        </p:blipFill>
        <p:spPr>
          <a:xfrm>
            <a:off x="5422501" y="439378"/>
            <a:ext cx="6492874" cy="5962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009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322BB-2D2B-3887-CB0F-48E0F5A3C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4B11A-E626-D948-BA73-567E927A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generated Outlook ADDIN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DC037-8E1E-6EFD-AC36-FEAA5C1D1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8295762" cy="4728632"/>
          </a:xfrm>
        </p:spPr>
        <p:txBody>
          <a:bodyPr/>
          <a:lstStyle/>
          <a:p>
            <a:r>
              <a:rPr lang="en-US" dirty="0"/>
              <a:t>manifest.xml</a:t>
            </a:r>
          </a:p>
          <a:p>
            <a:r>
              <a:rPr lang="en-US" dirty="0"/>
              <a:t>[Icons]</a:t>
            </a:r>
          </a:p>
          <a:p>
            <a:r>
              <a:rPr lang="en-US" dirty="0"/>
              <a:t>taskpane.html, taskpane.css and taskpane.js and/or commands.html and commands.js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office.js API (loaded in taskpane.html and commands.html): </a:t>
            </a:r>
            <a:br>
              <a:rPr lang="en-US" dirty="0"/>
            </a:br>
            <a:r>
              <a:rPr lang="en-US" dirty="0"/>
              <a:t>(proper, client side) interface to M365 Office</a:t>
            </a:r>
          </a:p>
          <a:p>
            <a:endParaRPr lang="en-US" dirty="0"/>
          </a:p>
          <a:p>
            <a:r>
              <a:rPr lang="en-US" dirty="0" err="1"/>
              <a:t>package.json</a:t>
            </a:r>
            <a:r>
              <a:rPr lang="en-US" dirty="0"/>
              <a:t> with dependencies and scripts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start to test run/debug </a:t>
            </a:r>
            <a:r>
              <a:rPr lang="en-US" dirty="0" err="1"/>
              <a:t>addin</a:t>
            </a:r>
            <a:r>
              <a:rPr lang="en-US" dirty="0"/>
              <a:t> in local Outlook Client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FC4B48-F240-76BE-7587-87E053CB653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C84A2-CF06-4D5D-C44B-BF62266B3BA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1EE77E-36B9-6059-ACEA-E451212C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792" y="1227861"/>
            <a:ext cx="1438095" cy="50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438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6C9AC3-CC1E-05B6-1B5A-5C9AE144DD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E2CB1FB-D7A5-77CB-E045-BD6B7E75C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core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410FE3-DAD0-F18D-76E6-4664A5F0D5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81750A4-CBB0-C62A-794D-031F0CF959C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FA70-AF26-784E-E2C7-8279D01F13C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9AF2936-59D6-2E79-CC68-A48CB53A8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440" y="230957"/>
            <a:ext cx="8128235" cy="6188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32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16CBA-0D93-65CC-5479-EA10F254A0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866C0-1A7D-2033-4767-63741F72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my functionality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59999-151F-8BD3-7768-3FF092F9D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Customize manifest.xml</a:t>
            </a:r>
          </a:p>
          <a:p>
            <a:pPr lvl="1"/>
            <a:r>
              <a:rPr lang="en-US" dirty="0"/>
              <a:t>provider name, display label, description, extension point, permissions, rules, labels, icons</a:t>
            </a:r>
          </a:p>
          <a:p>
            <a:r>
              <a:rPr lang="en-US" dirty="0"/>
              <a:t>Edit taskpane.html</a:t>
            </a:r>
          </a:p>
          <a:p>
            <a:pPr lvl="1"/>
            <a:r>
              <a:rPr lang="en-US" dirty="0"/>
              <a:t>implement the desired UI</a:t>
            </a:r>
          </a:p>
          <a:p>
            <a:r>
              <a:rPr lang="en-US" dirty="0"/>
              <a:t>Edit taskpane.js</a:t>
            </a:r>
          </a:p>
          <a:p>
            <a:pPr lvl="1"/>
            <a:r>
              <a:rPr lang="en-US" dirty="0"/>
              <a:t>implement the desired behavior</a:t>
            </a:r>
          </a:p>
          <a:p>
            <a:r>
              <a:rPr lang="en-US" dirty="0"/>
              <a:t>Test Run </a:t>
            </a:r>
            <a:r>
              <a:rPr lang="en-US" dirty="0" err="1"/>
              <a:t>Addin</a:t>
            </a:r>
            <a:r>
              <a:rPr lang="en-US" dirty="0"/>
              <a:t> (locally)</a:t>
            </a:r>
          </a:p>
          <a:p>
            <a:r>
              <a:rPr lang="en-US" dirty="0"/>
              <a:t>Publish </a:t>
            </a:r>
            <a:r>
              <a:rPr lang="en-US" dirty="0" err="1"/>
              <a:t>Addin</a:t>
            </a:r>
            <a:r>
              <a:rPr lang="en-US" dirty="0"/>
              <a:t> (on GitHub Pages)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C08577-474E-26E2-3B30-C40D3F05797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574C-E322-C5CE-6FD3-6E957623BC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0218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82671-8EB7-0C9F-3C94-A61B633750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9BAA0-7BB1-D0FB-F34D-7C48B7E1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F50F6-3E4D-C325-51F6-9F0B02116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9324A-0FE1-2A5C-FBE5-20E2D556CED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21CAA-4792-E9D8-F9BC-51C678B96F0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B5D34-C5B5-958A-B667-E3A03744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64" y="230957"/>
            <a:ext cx="9084571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02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32CB84-5428-1008-D943-87BC39E4DC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4F6826-36FE-A5DF-70B9-AD3783055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</a:t>
            </a:r>
            <a:r>
              <a:rPr lang="en-US" dirty="0" err="1"/>
              <a:t>Addin</a:t>
            </a:r>
            <a:r>
              <a:rPr lang="en-US" dirty="0"/>
              <a:t>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1F4A8-0477-FFA6-AD4D-2C36460A9A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Why? use cases</a:t>
            </a:r>
          </a:p>
          <a:p>
            <a:r>
              <a:rPr lang="en-US" dirty="0"/>
              <a:t>What can be done? Types of interaction</a:t>
            </a:r>
          </a:p>
          <a:p>
            <a:pPr lvl="1"/>
            <a:r>
              <a:rPr lang="en-US" dirty="0"/>
              <a:t>buttons, automated actions, notifications, </a:t>
            </a:r>
            <a:r>
              <a:rPr lang="en-US" dirty="0" err="1"/>
              <a:t>taskpane</a:t>
            </a:r>
            <a:r>
              <a:rPr lang="en-US" dirty="0"/>
              <a:t>, mini app that runs in Outlook context</a:t>
            </a:r>
          </a:p>
          <a:p>
            <a:pPr lvl="1"/>
            <a:r>
              <a:rPr lang="en-US" dirty="0"/>
              <a:t>read selected emails, currently selected content &amp; invitations and process information</a:t>
            </a:r>
          </a:p>
          <a:p>
            <a:pPr lvl="1"/>
            <a:r>
              <a:rPr lang="en-US" dirty="0"/>
              <a:t>inject content into edited items (emails, invitation)</a:t>
            </a:r>
          </a:p>
          <a:p>
            <a:pPr lvl="1"/>
            <a:r>
              <a:rPr lang="en-US" dirty="0"/>
              <a:t>respond to events</a:t>
            </a:r>
          </a:p>
          <a:p>
            <a:r>
              <a:rPr lang="en-US" dirty="0"/>
              <a:t>How?</a:t>
            </a:r>
          </a:p>
          <a:p>
            <a:pPr lvl="1"/>
            <a:r>
              <a:rPr lang="en-US" dirty="0"/>
              <a:t>generate Office </a:t>
            </a:r>
            <a:r>
              <a:rPr lang="en-US" dirty="0" err="1"/>
              <a:t>Addin</a:t>
            </a:r>
            <a:r>
              <a:rPr lang="en-US" dirty="0"/>
              <a:t> (as vanilla HTML or React, for Outlook, </a:t>
            </a:r>
            <a:r>
              <a:rPr lang="en-US" dirty="0" err="1"/>
              <a:t>Powerpoint</a:t>
            </a:r>
            <a:r>
              <a:rPr lang="en-US" dirty="0"/>
              <a:t>, Word, Excel, OneNote)</a:t>
            </a:r>
          </a:p>
          <a:p>
            <a:pPr lvl="1"/>
            <a:r>
              <a:rPr lang="en-US" dirty="0"/>
              <a:t>edit manifest.xml</a:t>
            </a:r>
          </a:p>
          <a:p>
            <a:pPr lvl="1"/>
            <a:r>
              <a:rPr lang="en-US" dirty="0"/>
              <a:t>add resources: </a:t>
            </a:r>
            <a:r>
              <a:rPr lang="en-US" dirty="0" err="1"/>
              <a:t>taskpane</a:t>
            </a:r>
            <a:r>
              <a:rPr lang="en-US" dirty="0"/>
              <a:t> HTML, CSS &amp; JS, icons (additional libraries, turn into Vue application)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Collect details from emails and responses to invitations (and feed into CRM or other tools)</a:t>
            </a:r>
          </a:p>
          <a:p>
            <a:pPr lvl="1"/>
            <a:r>
              <a:rPr lang="en-US" dirty="0"/>
              <a:t>Rich mail reading experience – context pane with LinkedIn profile, list of recent mails from sender, …</a:t>
            </a:r>
          </a:p>
          <a:p>
            <a:pPr lvl="1"/>
            <a:r>
              <a:rPr lang="en-US" dirty="0"/>
              <a:t>Smart, enriched composition of emails, management of custom mailing list</a:t>
            </a:r>
          </a:p>
          <a:p>
            <a:pPr lvl="1"/>
            <a:r>
              <a:rPr lang="en-US" dirty="0"/>
              <a:t>Open Map for selected address, LinkedIn page for selected name, Product Page for SKU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9EEA31-CD47-80E4-71EB-F97648B2FC2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4D01F-A9E7-5E38-D967-61A56A2F81C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01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482671-8EB7-0C9F-3C94-A61B633750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69BAA0-7BB1-D0FB-F34D-7C48B7E1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BF50F6-3E4D-C325-51F6-9F0B02116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19324A-0FE1-2A5C-FBE5-20E2D556CED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21CAA-4792-E9D8-F9BC-51C678B96F0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B5D34-C5B5-958A-B667-E3A03744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4270292" cy="2990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0A3682-C8C4-C25E-CB42-6486D1A20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123419"/>
            <a:ext cx="4715187" cy="625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9D51AF6-6A55-A744-EE62-CB4B0036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345" y="2933116"/>
            <a:ext cx="8276190" cy="36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6267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D96374-2851-8F67-50A7-3AB6A16BA5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C334129-FCEC-1BF7-120E-8AC02199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Taskpane.html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58E20-CDF4-4D5A-49C8-42BD343C0BA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22BE1EF-5678-6EA0-BD63-BB8B88A7F30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78B5F-19BE-4B26-E2EB-1FA43517653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31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73BDAD-0362-C6AE-C570-D92605124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840" y="159837"/>
            <a:ext cx="8597400" cy="6329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806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E09879-BDF7-E09E-5CEF-B5306E34B88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3B4022-6DCB-0C63-8BD4-30D92DC45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Taskpane.js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21DB26-2387-E960-CDED-49E82C5F3A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C93D824-7D4B-D612-C68C-4CCAEC4551C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65086-3D7A-C446-8A8F-15795A73BE2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32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A96F00-51EB-1DBC-DB0F-460C3694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400" y="96942"/>
            <a:ext cx="7303759" cy="64158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2206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16CBA-0D93-65CC-5479-EA10F254A0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866C0-1A7D-2033-4767-63741F72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my functionality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59999-151F-8BD3-7768-3FF092F9D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Customize manifest.xml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provider name, display label, description, extension point, permissions, rules, labels, icons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Edit taskpane.html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 the desired UI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Edit taskpane.js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 the desired behavior</a:t>
            </a:r>
          </a:p>
          <a:p>
            <a:r>
              <a:rPr lang="en-US" dirty="0"/>
              <a:t>Test Run </a:t>
            </a:r>
            <a:r>
              <a:rPr lang="en-US" dirty="0" err="1"/>
              <a:t>Addin</a:t>
            </a:r>
            <a:r>
              <a:rPr lang="en-US" dirty="0"/>
              <a:t> (locally)</a:t>
            </a:r>
          </a:p>
          <a:p>
            <a:pPr lvl="1"/>
            <a:r>
              <a:rPr lang="en-US" b="1" dirty="0" err="1"/>
              <a:t>npm</a:t>
            </a:r>
            <a:r>
              <a:rPr lang="en-US" b="1" dirty="0"/>
              <a:t> start</a:t>
            </a:r>
            <a:r>
              <a:rPr lang="en-US" dirty="0"/>
              <a:t>: run </a:t>
            </a:r>
            <a:r>
              <a:rPr lang="en-US" dirty="0" err="1"/>
              <a:t>Addin</a:t>
            </a:r>
            <a:r>
              <a:rPr lang="en-US" dirty="0"/>
              <a:t> in local Outlook client</a:t>
            </a:r>
          </a:p>
          <a:p>
            <a:r>
              <a:rPr lang="en-US" dirty="0"/>
              <a:t>Publish </a:t>
            </a:r>
            <a:r>
              <a:rPr lang="en-US" dirty="0" err="1"/>
              <a:t>Addin</a:t>
            </a:r>
            <a:r>
              <a:rPr lang="en-US" dirty="0"/>
              <a:t> (on GitHub Pages)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C08577-474E-26E2-3B30-C40D3F05797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574C-E322-C5CE-6FD3-6E957623BC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028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EF5D63-6FD7-5ED4-238A-AC760D2C57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72FCA-A3A8-BA4F-4BAC-018098AC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Run </a:t>
            </a:r>
            <a:r>
              <a:rPr lang="en-US" dirty="0" err="1"/>
              <a:t>Addin</a:t>
            </a:r>
            <a:r>
              <a:rPr lang="en-US" dirty="0"/>
              <a:t> locally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BEDFD-664B-7385-7BBF-2146614A73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718C5D-39F2-DD08-2120-D7DA3CD66A4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2EAFA-5A22-FADD-5AE0-8A4CCB0C875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34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661C9-827E-A5D3-275A-2BEEA34E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9" y="1432711"/>
            <a:ext cx="4415381" cy="2623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39C5A-777A-55CE-32D3-B326C582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946" y="201017"/>
            <a:ext cx="7096404" cy="590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5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EF5D63-6FD7-5ED4-238A-AC760D2C57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E72FCA-A3A8-BA4F-4BAC-018098AC0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Run </a:t>
            </a:r>
            <a:r>
              <a:rPr lang="en-US" dirty="0" err="1"/>
              <a:t>Addin</a:t>
            </a:r>
            <a:r>
              <a:rPr lang="en-US" dirty="0"/>
              <a:t> locally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BEDFD-664B-7385-7BBF-2146614A73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718C5D-39F2-DD08-2120-D7DA3CD66A4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2EAFA-5A22-FADD-5AE0-8A4CCB0C875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35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5661C9-827E-A5D3-275A-2BEEA34E0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779" y="1432711"/>
            <a:ext cx="8494705" cy="5046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3139C5A-777A-55CE-32D3-B326C582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8800" y="201018"/>
            <a:ext cx="3847549" cy="320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605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60AEA-B535-8257-4326-54E3CDDC29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F4342-9127-4D33-5B69-DC117D58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Addin</a:t>
            </a:r>
            <a:r>
              <a:rPr lang="en-US" dirty="0"/>
              <a:t> on new mail message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298DE-12AC-DF2C-3157-A7C1F79F46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E05AB5-8139-AE24-7EF5-6351A499183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0B0F-3F72-70D4-A67C-DC664EC4B0B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6A0EF-B06E-D5B2-0FF6-3AA98F6C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151522"/>
            <a:ext cx="8313418" cy="5317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5100D1-E52A-0043-7936-B0FA4D642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978" y="2719939"/>
            <a:ext cx="2882270" cy="183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08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60AEA-B535-8257-4326-54E3CDDC29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F4342-9127-4D33-5B69-DC117D58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Addin</a:t>
            </a:r>
            <a:r>
              <a:rPr lang="en-US" dirty="0"/>
              <a:t> on new mail message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298DE-12AC-DF2C-3157-A7C1F79F46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E05AB5-8139-AE24-7EF5-6351A499183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0B0F-3F72-70D4-A67C-DC664EC4B0B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6A0EF-B06E-D5B2-0FF6-3AA98F6C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1" y="1182002"/>
            <a:ext cx="2576830" cy="1648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121DDB-40BC-4D2C-9419-8FD326154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0716" y="842957"/>
            <a:ext cx="8370837" cy="5605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063D094-4F82-053D-80E6-511F3F91A756}"/>
              </a:ext>
            </a:extLst>
          </p:cNvPr>
          <p:cNvCxnSpPr/>
          <p:nvPr/>
        </p:nvCxnSpPr>
        <p:spPr>
          <a:xfrm flipH="1" flipV="1">
            <a:off x="3291840" y="3870960"/>
            <a:ext cx="7040880" cy="2341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752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A60AEA-B535-8257-4326-54E3CDDC29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EF4342-9127-4D33-5B69-DC117D589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</a:t>
            </a:r>
            <a:r>
              <a:rPr lang="en-US" dirty="0" err="1"/>
              <a:t>Addin</a:t>
            </a:r>
            <a:r>
              <a:rPr lang="en-US" dirty="0"/>
              <a:t> on new mail message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298DE-12AC-DF2C-3157-A7C1F79F46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2077842" cy="4728632"/>
          </a:xfrm>
        </p:spPr>
        <p:txBody>
          <a:bodyPr/>
          <a:lstStyle/>
          <a:p>
            <a:r>
              <a:rPr lang="en-US" dirty="0"/>
              <a:t>Note: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any change in the taskpane.html or taskpane.js is immediately reflected in the Outlook client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7E05AB5-8139-AE24-7EF5-6351A499183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0B0F-3F72-70D4-A67C-DC664EC4B0B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96A0EF-B06E-D5B2-0FF6-3AA98F6C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28669" y="1212482"/>
            <a:ext cx="2576830" cy="1648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9A2109-707E-9CF7-9ADE-D55A18089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876" y="842957"/>
            <a:ext cx="9564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30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616CBA-0D93-65CC-5479-EA10F254A0E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BF866C0-1A7D-2033-4767-63741F72E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 my functionality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59999-151F-8BD3-7768-3FF092F9D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Customize manifest.xml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provider name, display label, description, extension point, permissions, rules, labels, icons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Edit taskpane.html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 the desired UI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Edit taskpane.js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implement the desired behavior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Test Run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Addin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(locally)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npm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start: run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Addin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in local Outlook client</a:t>
            </a:r>
          </a:p>
          <a:p>
            <a:r>
              <a:rPr lang="en-US" dirty="0"/>
              <a:t>Publish </a:t>
            </a:r>
            <a:r>
              <a:rPr lang="en-US" dirty="0" err="1"/>
              <a:t>Addin</a:t>
            </a:r>
            <a:r>
              <a:rPr lang="en-US" dirty="0"/>
              <a:t> (on GitHub Pages)</a:t>
            </a:r>
          </a:p>
          <a:p>
            <a:pPr lvl="1"/>
            <a:r>
              <a:rPr lang="en-US" dirty="0"/>
              <a:t>Commit &amp; Push </a:t>
            </a:r>
            <a:r>
              <a:rPr lang="en-US" dirty="0" err="1"/>
              <a:t>Addin</a:t>
            </a:r>
            <a:r>
              <a:rPr lang="en-US" dirty="0"/>
              <a:t> artifacts to a GitHub Repository</a:t>
            </a:r>
          </a:p>
          <a:p>
            <a:pPr lvl="1"/>
            <a:r>
              <a:rPr lang="en-US" dirty="0"/>
              <a:t>Enable GitHub Pages on the Repository</a:t>
            </a:r>
          </a:p>
          <a:p>
            <a:pPr lvl="1"/>
            <a:r>
              <a:rPr lang="en-US" dirty="0"/>
              <a:t>Update the (local) manifest file: all localhost references should be replaced with GitHub Pages references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EC08577-474E-26E2-3B30-C40D3F05797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574C-E322-C5CE-6FD3-6E957623BC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1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87BD499-04BA-300E-5249-852409337D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E30961-FF97-7EE6-8570-81E525250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86205D-6D62-9490-17C3-8B56FE02FA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More productivity, higher quality, more fun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acting 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Composition of Emails and Invitations</a:t>
            </a:r>
          </a:p>
          <a:p>
            <a:r>
              <a:rPr lang="en-US" dirty="0"/>
              <a:t>Reading &amp; Processing of Emails and Event Responses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792F6A6-E194-DB52-FD11-E9075234EFB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7A09F3-9B09-FBD9-A639-2846A116506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2042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B9DAB8-F90E-D2D3-A719-3198C00CA3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2B1F4B-FDD3-E612-6E9D-6BD7530E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Repository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5D997-C185-6D8D-4C98-4979C961A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F2D518-A7FC-59F5-DABE-AD084F113B5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E7869-4DBA-B235-0E2C-B8B0B4B021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930A6-8DFD-29CB-18DE-7EC56CB95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129" y="800997"/>
            <a:ext cx="8086871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15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982063-266A-87E4-9970-BB08031C7EC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106BD7-0A63-2F57-4A0E-5E9A4EFBE7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 to </a:t>
            </a:r>
            <a:r>
              <a:rPr lang="en-US" dirty="0" err="1"/>
              <a:t>github</a:t>
            </a:r>
            <a:r>
              <a:rPr lang="en-US" dirty="0"/>
              <a:t>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7AB73-4D57-DB8E-3427-4746400401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E4BCB11-F6AB-F65A-9CDC-529B307F68E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94EB0-2769-684F-CD46-94058F9DA33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41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7C465-94BD-1FD6-5AB5-A47F2984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209486"/>
            <a:ext cx="9312910" cy="5259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327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75B45B-A388-AD20-85D9-9EF194AA9B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15BD36-5A22-9139-335C-28C06B47D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Actions kick off workflow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96615C-D966-68CB-5401-FBA523074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335128-F707-24BE-71FE-E7AA9066884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7B273-96A3-5BEC-CA0C-5F04F058EEF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42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5BB3D2-F24D-7BC6-ACFA-042D777BC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214094"/>
            <a:ext cx="6995922" cy="526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5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2F3966-727A-813D-88C2-1CDEE4AF2B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1C69D-7591-5D96-4FED-59C52D6BE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report back the </a:t>
            </a:r>
            <a:r>
              <a:rPr lang="en-US" dirty="0" err="1"/>
              <a:t>url</a:t>
            </a:r>
            <a:r>
              <a:rPr lang="en-US" dirty="0"/>
              <a:t> for the web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047D2A-EE71-F30A-014B-07D28A6DD3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133B5D3-29BD-8616-8ED6-6585B8C4790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0106F-5D50-531E-5A4C-F52747D7B45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43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BBEE27-F7BD-9C1B-6413-FBEFAB308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2" y="1164525"/>
            <a:ext cx="11033760" cy="34422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8466DE-14F2-E0A7-5EE5-3DC4612C8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383" y="3728749"/>
            <a:ext cx="94773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CE0EB32-2589-6E02-4702-F46FFAE0F22A}"/>
              </a:ext>
            </a:extLst>
          </p:cNvPr>
          <p:cNvCxnSpPr/>
          <p:nvPr/>
        </p:nvCxnSpPr>
        <p:spPr>
          <a:xfrm flipH="1">
            <a:off x="7579360" y="3251200"/>
            <a:ext cx="2096257" cy="6908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243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9925E-AEA6-319B-E006-7D320DC1E1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0FA4C6-8393-0E0B-3BE6-DD8488B2D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(local) manifest to refer to </a:t>
            </a:r>
            <a:br>
              <a:rPr lang="en-US" dirty="0"/>
            </a:br>
            <a:r>
              <a:rPr lang="en-US" dirty="0" err="1"/>
              <a:t>addin</a:t>
            </a:r>
            <a:r>
              <a:rPr lang="en-US" dirty="0"/>
              <a:t> assets on GitHub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FB3D4-A5BB-B1A4-4D89-F2A32AEB5E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5375269-4E04-FB8A-7564-F61D6BC5F21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645831-A218-5126-2D74-9C2E8B26838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44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B4DD43-BAF2-5935-DFA7-076302BAF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49" y="1000172"/>
            <a:ext cx="7597524" cy="5468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FB6860-65FB-F30E-66B3-EDA9A55D6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503" y="1637117"/>
            <a:ext cx="9419497" cy="42207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543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68451-D047-D183-4CA8-EE9FA51111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804D6-34DC-7559-A719-FA90C96E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Addin</a:t>
            </a:r>
            <a:r>
              <a:rPr lang="en-US" dirty="0"/>
              <a:t> to any Outlook client anywhere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B1257-A2D5-3103-9558-7D7C0C3B8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4638162" cy="4728632"/>
          </a:xfrm>
        </p:spPr>
        <p:txBody>
          <a:bodyPr/>
          <a:lstStyle/>
          <a:p>
            <a:r>
              <a:rPr lang="en-US" dirty="0"/>
              <a:t>With the </a:t>
            </a:r>
            <a:r>
              <a:rPr lang="en-US" dirty="0" err="1"/>
              <a:t>Addin</a:t>
            </a:r>
            <a:r>
              <a:rPr lang="en-US" dirty="0"/>
              <a:t> assets in a public static website on GitHub Pages</a:t>
            </a:r>
          </a:p>
          <a:p>
            <a:r>
              <a:rPr lang="en-US" dirty="0"/>
              <a:t>And a manifest.xml file that references those assets</a:t>
            </a:r>
          </a:p>
          <a:p>
            <a:r>
              <a:rPr lang="en-US" dirty="0"/>
              <a:t>The </a:t>
            </a:r>
            <a:r>
              <a:rPr lang="en-US" dirty="0" err="1"/>
              <a:t>Addin</a:t>
            </a:r>
            <a:r>
              <a:rPr lang="en-US" dirty="0"/>
              <a:t> can be added to any Outlook Client anywhere </a:t>
            </a:r>
          </a:p>
          <a:p>
            <a:pPr lvl="1"/>
            <a:r>
              <a:rPr lang="en-US" dirty="0"/>
              <a:t>just as with the Hello World </a:t>
            </a:r>
            <a:r>
              <a:rPr lang="en-US" dirty="0" err="1"/>
              <a:t>Addin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3D9847-D078-00A0-7A4A-80BFA1532E6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3250B-E5E7-3B02-EFFC-EA5223D377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45</a:t>
            </a:fld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C53AD2-07CE-516D-116E-AA7F0A069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668" y="1173650"/>
            <a:ext cx="5906767" cy="484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E68451-D047-D183-4CA8-EE9FA51111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804D6-34DC-7559-A719-FA90C96EA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</a:t>
            </a:r>
            <a:r>
              <a:rPr lang="en-US" dirty="0" err="1"/>
              <a:t>Addin</a:t>
            </a:r>
            <a:r>
              <a:rPr lang="en-US" dirty="0"/>
              <a:t> to any Outlook client anywhere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7B1257-A2D5-3103-9558-7D7C0C3B88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With the </a:t>
            </a:r>
            <a:r>
              <a:rPr lang="en-US" dirty="0" err="1"/>
              <a:t>Addin</a:t>
            </a:r>
            <a:r>
              <a:rPr lang="en-US" dirty="0"/>
              <a:t> assets in a public static website on GitHub Pages</a:t>
            </a:r>
          </a:p>
          <a:p>
            <a:r>
              <a:rPr lang="en-US" dirty="0"/>
              <a:t>And a manifest.xml file that references those assets</a:t>
            </a:r>
          </a:p>
          <a:p>
            <a:r>
              <a:rPr lang="en-US" dirty="0"/>
              <a:t>The </a:t>
            </a:r>
            <a:r>
              <a:rPr lang="en-US" dirty="0" err="1"/>
              <a:t>Addin</a:t>
            </a:r>
            <a:r>
              <a:rPr lang="en-US" dirty="0"/>
              <a:t> can be added to any Outlook Client anywhere </a:t>
            </a:r>
          </a:p>
          <a:p>
            <a:pPr lvl="1"/>
            <a:r>
              <a:rPr lang="en-US" dirty="0"/>
              <a:t>just as with the Hello World </a:t>
            </a:r>
            <a:r>
              <a:rPr lang="en-US" dirty="0" err="1"/>
              <a:t>Addin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Open website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https://aka.ms/olksideload</a:t>
            </a:r>
            <a:endParaRPr lang="en-US" dirty="0"/>
          </a:p>
          <a:p>
            <a:r>
              <a:rPr lang="en-US" dirty="0"/>
              <a:t>Upload manifest.xml file</a:t>
            </a:r>
          </a:p>
          <a:p>
            <a:r>
              <a:rPr lang="en-US" dirty="0"/>
              <a:t>Create a new mail and benefit from </a:t>
            </a:r>
            <a:r>
              <a:rPr lang="en-US" dirty="0" err="1"/>
              <a:t>addin</a:t>
            </a:r>
            <a:r>
              <a:rPr lang="en-US" dirty="0"/>
              <a:t> to add a beautiful image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3D9847-D078-00A0-7A4A-80BFA1532E6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03250B-E5E7-3B02-EFFC-EA5223D377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C9105D-4615-F468-E168-7C3AEBD94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888" y="2424848"/>
            <a:ext cx="4299787" cy="41554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C53AD2-07CE-516D-116E-AA7F0A069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1520" y="230957"/>
            <a:ext cx="2327802" cy="1907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417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9EFCC9-81B9-2D74-D24D-D8FA9FBA05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BA9CCA-69FF-39EB-1FA7-DB074DAA6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#2 – Retrieve Message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F90E09-9F39-EA24-491C-9BB2211107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1574375"/>
          </a:xfrm>
        </p:spPr>
        <p:txBody>
          <a:bodyPr/>
          <a:lstStyle/>
          <a:p>
            <a:r>
              <a:rPr lang="en-US" dirty="0"/>
              <a:t>Leverage the Office API for inspecting a Mail Item</a:t>
            </a:r>
          </a:p>
          <a:p>
            <a:endParaRPr lang="en-US" dirty="0"/>
          </a:p>
          <a:p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Office.context.mailbox.item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3B5896-03C8-5111-DF2A-BCA4A81F985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21AEB-443B-9782-67AE-B8D8A562630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47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43757-00A7-D2F1-443D-5B6996600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59" y="2841607"/>
            <a:ext cx="7010400" cy="3557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945250-EADF-6BB1-2ACE-467C69AB5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4282" y="1134958"/>
            <a:ext cx="3547720" cy="449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DBE43A2-5A26-6FEB-4109-87C90D112375}"/>
              </a:ext>
            </a:extLst>
          </p:cNvPr>
          <p:cNvCxnSpPr/>
          <p:nvPr/>
        </p:nvCxnSpPr>
        <p:spPr>
          <a:xfrm flipV="1">
            <a:off x="4023360" y="1410597"/>
            <a:ext cx="3799840" cy="34560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219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1B9D72-9768-478A-1707-EA5ECF2B98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D2B373-741D-E293-B224-0611393E5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E1DB0-5DAA-BE64-1BA7-8A05E5A939A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7F3556-8D8A-6F65-4984-FF21E1C94E3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30EE28-8322-31CD-57C7-CACFA29A9A7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7BDB96-60B7-532F-64AE-96381CED5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1" y="1058674"/>
            <a:ext cx="7789400" cy="5008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425CC2-0ACF-E55C-A44E-2D9900B9F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1536" y="645583"/>
            <a:ext cx="3577903" cy="529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EB5F85-64D9-AC7D-FDF3-13214B40CAFC}"/>
              </a:ext>
            </a:extLst>
          </p:cNvPr>
          <p:cNvCxnSpPr/>
          <p:nvPr/>
        </p:nvCxnSpPr>
        <p:spPr>
          <a:xfrm flipV="1">
            <a:off x="6309360" y="1330453"/>
            <a:ext cx="3627790" cy="269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58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CD9241-4A15-F377-E482-6EF6E72BB2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4752EA-C991-7DBC-CA38-C5C404D8F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E81985-6042-12D9-E24F-AFCE31C30B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22B8668-DDD9-B7BC-0F4B-A7C28394F67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CE26D5-F07E-03DC-EA8A-104CF10C872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49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0C27E1-77E4-D1C0-8B2F-F03C711BD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43" y="780677"/>
            <a:ext cx="7285218" cy="575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ADE9D3-D599-3D07-AE2A-21761E6BF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069" y="141918"/>
            <a:ext cx="3114286" cy="50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9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D59527A-A72F-DBFA-87CE-0EF542D0D32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32CDB4-0E06-F09E-DDC0-D89CD33E0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7059C-044B-0BAB-1874-26BA9097DD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Addins</a:t>
            </a:r>
            <a:r>
              <a:rPr lang="en-US" dirty="0"/>
              <a:t> can be event triggered or user activated</a:t>
            </a:r>
          </a:p>
          <a:p>
            <a:endParaRPr lang="en-US" dirty="0"/>
          </a:p>
          <a:p>
            <a:r>
              <a:rPr lang="en-US" dirty="0"/>
              <a:t>Build using client side web technology: HTML, CSS, JavaScript &amp; Icons/Images</a:t>
            </a:r>
          </a:p>
          <a:p>
            <a:pPr lvl="1"/>
            <a:r>
              <a:rPr lang="en-US" dirty="0"/>
              <a:t>Outlook is a web application (both web and desktop)</a:t>
            </a:r>
          </a:p>
          <a:p>
            <a:pPr lvl="1"/>
            <a:r>
              <a:rPr lang="en-US" dirty="0" err="1"/>
              <a:t>Addins</a:t>
            </a:r>
            <a:r>
              <a:rPr lang="en-US" dirty="0"/>
              <a:t> run in an IFRAME</a:t>
            </a:r>
          </a:p>
          <a:p>
            <a:pPr lvl="1"/>
            <a:r>
              <a:rPr lang="en-US" dirty="0"/>
              <a:t>And have access to Office API (office.js)</a:t>
            </a:r>
          </a:p>
          <a:p>
            <a:pPr lvl="1"/>
            <a:endParaRPr lang="en-US" dirty="0"/>
          </a:p>
          <a:p>
            <a:r>
              <a:rPr lang="en-US" dirty="0" err="1"/>
              <a:t>Addins</a:t>
            </a:r>
            <a:r>
              <a:rPr lang="en-US" dirty="0"/>
              <a:t> can be </a:t>
            </a:r>
          </a:p>
          <a:p>
            <a:pPr lvl="1"/>
            <a:r>
              <a:rPr lang="en-US" dirty="0"/>
              <a:t>loaded from local or central web server</a:t>
            </a:r>
          </a:p>
          <a:p>
            <a:pPr lvl="1"/>
            <a:r>
              <a:rPr lang="en-US" dirty="0"/>
              <a:t>consumed from Microsoft AppSource (publicly) or Microsoft 365 admin center (within organization)</a:t>
            </a:r>
          </a:p>
          <a:p>
            <a:pPr lvl="1"/>
            <a:endParaRPr lang="en-US" dirty="0"/>
          </a:p>
          <a:p>
            <a:r>
              <a:rPr lang="en-US" dirty="0"/>
              <a:t>Note: </a:t>
            </a:r>
            <a:r>
              <a:rPr lang="en-US" dirty="0" err="1"/>
              <a:t>Addins</a:t>
            </a:r>
            <a:r>
              <a:rPr lang="en-US" dirty="0"/>
              <a:t> can also (and similarly) developed for PowerPoint, Word, Excel and OneNote</a:t>
            </a:r>
          </a:p>
          <a:p>
            <a:pPr lvl="1"/>
            <a:r>
              <a:rPr lang="en-US" dirty="0"/>
              <a:t>Teams Apps are different 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A65622F-CC38-C35F-B6D5-A9A8D911093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490FC-FDDE-FECE-5C86-529D6B17F15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8537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BC19FA-8E46-04DC-9878-BA70F87BCE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B2C5FD-3447-3C73-B853-6FBFAA46A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custom Outlook </a:t>
            </a:r>
            <a:r>
              <a:rPr lang="en-US" dirty="0" err="1"/>
              <a:t>addin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gather email details in </a:t>
            </a:r>
            <a:r>
              <a:rPr lang="en-US" dirty="0" err="1"/>
              <a:t>Sidepane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076A38-2190-430E-E661-30918569C8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is active when the user is </a:t>
            </a:r>
            <a:r>
              <a:rPr lang="en-US" i="1" dirty="0"/>
              <a:t>reading an email </a:t>
            </a:r>
            <a:r>
              <a:rPr lang="en-US" b="1" i="1" dirty="0"/>
              <a:t>=&gt; </a:t>
            </a:r>
            <a:r>
              <a:rPr lang="en-US" b="1" dirty="0"/>
              <a:t>extension point</a:t>
            </a:r>
          </a:p>
          <a:p>
            <a:r>
              <a:rPr lang="en-US" dirty="0"/>
              <a:t>The </a:t>
            </a:r>
            <a:r>
              <a:rPr lang="en-US" dirty="0" err="1"/>
              <a:t>addin</a:t>
            </a:r>
            <a:r>
              <a:rPr lang="en-US" dirty="0"/>
              <a:t> has a button and when it is pressed </a:t>
            </a:r>
            <a:r>
              <a:rPr lang="en-US" b="1" dirty="0"/>
              <a:t>=&gt; taskpane.html + taskpane.js</a:t>
            </a:r>
          </a:p>
          <a:p>
            <a:pPr lvl="1"/>
            <a:r>
              <a:rPr lang="en-US" dirty="0"/>
              <a:t>it collects timestamp, sender, subject from email </a:t>
            </a:r>
          </a:p>
          <a:p>
            <a:pPr lvl="1"/>
            <a:r>
              <a:rPr lang="en-US" dirty="0"/>
              <a:t>and writes the details in the side pane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it could send the email details to a backend service</a:t>
            </a:r>
          </a:p>
          <a:p>
            <a:pPr lvl="1"/>
            <a:r>
              <a:rPr lang="en-US" dirty="0"/>
              <a:t>it could create a summary of the body, collect images </a:t>
            </a:r>
            <a:br>
              <a:rPr lang="en-US" dirty="0"/>
            </a:br>
            <a:r>
              <a:rPr lang="en-US" dirty="0"/>
              <a:t>and attachments and send details to an API, local storage </a:t>
            </a:r>
            <a:br>
              <a:rPr lang="en-US" dirty="0"/>
            </a:br>
            <a:r>
              <a:rPr lang="en-US" dirty="0"/>
              <a:t>or a document on OneDrive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addin</a:t>
            </a:r>
            <a:r>
              <a:rPr lang="en-US" dirty="0"/>
              <a:t> is available in the actions menu</a:t>
            </a:r>
          </a:p>
          <a:p>
            <a:pPr marL="271462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79F3E7-E6A8-FF53-84C3-8843315A763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880D2-3C1D-182E-19FE-9A729B2CD88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28AB6D-B326-1F0B-0735-F8D8B4370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3385" y="3015477"/>
            <a:ext cx="5172592" cy="3432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76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E9A6F3-8D31-B6DB-AD26-7233548E8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CC5A1-8066-977E-5E1B-9EAB88F0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manifest.xml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E47FF-77C7-D095-CE77-9D860A080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B19DAF4-1160-CD08-1F59-29155C7F5E8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0FCE2-2AE5-6700-A9E1-129D74F7781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1B52B-2BEE-0BA7-73C3-B1A178E4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8" y="1153738"/>
            <a:ext cx="7417568" cy="531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E9A6F3-8D31-B6DB-AD26-7233548E89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CCC5A1-8066-977E-5E1B-9EAB88F05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manifest.xml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7E47FF-77C7-D095-CE77-9D860A0802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B19DAF4-1160-CD08-1F59-29155C7F5E8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0FCE2-2AE5-6700-A9E1-129D74F7781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52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1B52B-2BEE-0BA7-73C3-B1A178E41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58" y="1153738"/>
            <a:ext cx="1869142" cy="13393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FD772A-DC16-2909-EC46-992A36303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537" y="1018735"/>
            <a:ext cx="7314488" cy="5496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9841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64ED71-035D-733F-77BA-3EF781299E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CE32E3-F1D1-2FB8-F121-5A8BAB60D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taskpane.html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C66DBE-E7B2-0815-15EE-BF173FCA2E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E79B98B-A4C4-0D54-4ACC-10606DC7AA5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A5AE9A-6096-A9CB-E273-4F6505451CB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D56FD-6167-C94A-D261-E3AA6A5B6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53" y="1414851"/>
            <a:ext cx="9546597" cy="45377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4557A0-4C97-2321-B517-B2CF1DEEC0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48"/>
          <a:stretch/>
        </p:blipFill>
        <p:spPr>
          <a:xfrm>
            <a:off x="9347206" y="110066"/>
            <a:ext cx="2651201" cy="3042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836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4123C-4382-EDEC-0FF4-83E110470B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3CB8D5-F163-78A7-2A50-4FAA734C6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taskpane.js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2F3CDC-A819-BB35-363A-40444C1219A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2E32339-50DA-AC7E-206A-2EC453537DA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49BC8D-9315-A6D3-B5EB-EB1BDF2EF1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C07873-D70D-B5BA-6BBA-65FA34F5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28" y="1423684"/>
            <a:ext cx="10950882" cy="4978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C6492E-2F97-74D3-DB81-B38209AE61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648"/>
          <a:stretch/>
        </p:blipFill>
        <p:spPr>
          <a:xfrm>
            <a:off x="9220474" y="230957"/>
            <a:ext cx="2651201" cy="30429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567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8474A-0238-554B-9F38-300027318E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7E036-80FE-4249-7885-8B4A7823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to process appointment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34BD2-B4AB-2AFD-D3FF-6EB4CCB8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09A32E-634A-29F7-2F04-0FE380336BE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2A36-AD27-61FF-A24C-2653DEF3BA0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55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29789-B874-F0A1-7356-9298FAE5E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444" y="1178083"/>
            <a:ext cx="7921510" cy="5373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685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8474A-0238-554B-9F38-300027318E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7E036-80FE-4249-7885-8B4A7823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to process appointment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34BD2-B4AB-2AFD-D3FF-6EB4CCB8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09A32E-634A-29F7-2F04-0FE380336BE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2A36-AD27-61FF-A24C-2653DEF3BA0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29789-B874-F0A1-7356-9298FAE5E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61388" y="1161583"/>
            <a:ext cx="7921510" cy="5373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812B9-80D0-5279-971B-550F54914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802" y="759918"/>
            <a:ext cx="6279412" cy="5791200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E1BE32-537C-4471-3C03-6F3B2E2A6A1E}"/>
              </a:ext>
            </a:extLst>
          </p:cNvPr>
          <p:cNvCxnSpPr>
            <a:cxnSpLocks/>
          </p:cNvCxnSpPr>
          <p:nvPr/>
        </p:nvCxnSpPr>
        <p:spPr>
          <a:xfrm>
            <a:off x="772160" y="1971040"/>
            <a:ext cx="93065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8267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8474A-0238-554B-9F38-300027318E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7E036-80FE-4249-7885-8B4A7823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to process appointment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34BD2-B4AB-2AFD-D3FF-6EB4CCB8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09A32E-634A-29F7-2F04-0FE380336BE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2A36-AD27-61FF-A24C-2653DEF3BA0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57</a:t>
            </a:fld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4812B9-80D0-5279-971B-550F5491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21976" y="781065"/>
            <a:ext cx="6279412" cy="579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288381-9735-293B-44D4-C4ECF7A11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36" y="958943"/>
            <a:ext cx="6582066" cy="55473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E1BE32-537C-4471-3C03-6F3B2E2A6A1E}"/>
              </a:ext>
            </a:extLst>
          </p:cNvPr>
          <p:cNvCxnSpPr>
            <a:cxnSpLocks/>
          </p:cNvCxnSpPr>
          <p:nvPr/>
        </p:nvCxnSpPr>
        <p:spPr>
          <a:xfrm flipV="1">
            <a:off x="2479040" y="2367280"/>
            <a:ext cx="2279719" cy="4139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536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F8474A-0238-554B-9F38-300027318E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07E036-80FE-4249-7885-8B4A78238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to process appointment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534BD2-B4AB-2AFD-D3FF-6EB4CCB85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Shows when an appointment is open for the organizer – in read mode</a:t>
            </a:r>
          </a:p>
          <a:p>
            <a:pPr lvl="1"/>
            <a:r>
              <a:rPr lang="en-US" dirty="0"/>
              <a:t>in compose mode – the details of the attendees do not seem to be available</a:t>
            </a:r>
          </a:p>
          <a:p>
            <a:r>
              <a:rPr lang="en-US" dirty="0"/>
              <a:t>The </a:t>
            </a:r>
            <a:r>
              <a:rPr lang="en-US" dirty="0" err="1"/>
              <a:t>addin</a:t>
            </a:r>
            <a:r>
              <a:rPr lang="en-US" dirty="0"/>
              <a:t> only works in the “old” Windows Look and Feel – not the new and not in Web Client</a:t>
            </a:r>
          </a:p>
          <a:p>
            <a:pPr lvl="1"/>
            <a:r>
              <a:rPr lang="en-US" dirty="0"/>
              <a:t>I do not know why that is! (took me a lot of time to figure that out)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309A32E-634A-29F7-2F04-0FE380336BE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2A36-AD27-61FF-A24C-2653DEF3BA0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24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53B920-9631-29B1-F36E-6E94EEA93A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9E7173-0676-0AC8-A130-254A9DAB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Manifest.xml – for Appointment </a:t>
            </a:r>
            <a:r>
              <a:rPr lang="en-US" dirty="0" err="1"/>
              <a:t>addin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7926DF-D424-9947-EBE8-8468319B4C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1CFC11-9046-60EA-3F31-55D88104A91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E0CDA-AF67-B249-D171-5596E1D9020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59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85A84D-4675-0006-3A03-68C0F07FC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190" y="1163866"/>
            <a:ext cx="9216549" cy="530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B0D63D-7B5C-7291-02F3-80630E3B4A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EFDABE-08A5-9479-631C-5011266F9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Add 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957A2-FA41-3D60-744D-804F68BF059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Goto GitHub Repo:</a:t>
            </a:r>
            <a:br>
              <a:rPr lang="en-US" dirty="0"/>
            </a:br>
            <a:r>
              <a:rPr lang="en-US" dirty="0"/>
              <a:t>github.com/OfficeDev/Office-Add-in-samples/tree/main/Samples/hello-world/outlook-hello-world</a:t>
            </a:r>
          </a:p>
          <a:p>
            <a:r>
              <a:rPr lang="en-US" dirty="0"/>
              <a:t>Download Manifest File</a:t>
            </a:r>
          </a:p>
          <a:p>
            <a:r>
              <a:rPr lang="en-US" dirty="0"/>
              <a:t>Access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https://aka.ms/olksideload</a:t>
            </a:r>
          </a:p>
          <a:p>
            <a:pPr lvl="1"/>
            <a:r>
              <a:rPr lang="en-US" dirty="0"/>
              <a:t>Manage </a:t>
            </a:r>
            <a:r>
              <a:rPr lang="en-US" dirty="0" err="1"/>
              <a:t>Addins</a:t>
            </a:r>
            <a:r>
              <a:rPr lang="en-US" dirty="0"/>
              <a:t>, Add </a:t>
            </a:r>
            <a:r>
              <a:rPr lang="en-US" dirty="0" err="1"/>
              <a:t>Addin</a:t>
            </a:r>
            <a:r>
              <a:rPr lang="en-US" dirty="0"/>
              <a:t>, Upload Manifest File</a:t>
            </a:r>
          </a:p>
          <a:p>
            <a:r>
              <a:rPr lang="en-US" dirty="0"/>
              <a:t>Create New Email, Open </a:t>
            </a:r>
            <a:r>
              <a:rPr lang="en-US" dirty="0" err="1"/>
              <a:t>Addin</a:t>
            </a:r>
            <a:r>
              <a:rPr lang="en-US" dirty="0"/>
              <a:t> from Apps icon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3D240FA-D876-FAD2-0A79-429297C49C7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E5D5E-1426-6BBA-8409-A3B602E1BA5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823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6B75E6-9343-6B69-45AE-C69172946F9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235288-0931-1B3E-F1EF-CD99D6CFE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taskpane.js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41379-02EE-4346-D07C-1A1EC1CC77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02C92B-3CCE-D27B-1159-C098E390B48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FAAB0-0456-2E27-0689-5564B3F4E5E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6806D75-4C1C-89CB-090A-BBD487003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50" y="1190936"/>
            <a:ext cx="7184823" cy="5357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15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555E9-97DA-E731-2B91-9C65F3E5C0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CA5EB-B734-D902-BC46-61F230D9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taskpane.js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0F3E4-AA3E-2BB1-DDCE-56A29B429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09CE4A-CC40-B4FF-DDC4-D1E27FD6C24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2771F-0669-082A-64EC-B4F37EE256E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2EBA91-FE99-8551-F4F0-C329E45FF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9319" y="125563"/>
            <a:ext cx="7160710" cy="6363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A51C9A-D6D5-04B7-5F5D-DE1AE0ECC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54" y="4648025"/>
            <a:ext cx="3415359" cy="1452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596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555E9-97DA-E731-2B91-9C65F3E5C00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2CA5EB-B734-D902-BC46-61F230D9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taskpane.js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F0F3E4-AA3E-2BB1-DDCE-56A29B429D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D09CE4A-CC40-B4FF-DDC4-D1E27FD6C24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2771F-0669-082A-64EC-B4F37EE256E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62</a:t>
            </a:fld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531011-60CA-1B67-C66B-326BD6DF3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731" y="2672080"/>
            <a:ext cx="11612363" cy="3239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B3C990-6550-1312-148F-F38365199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00" t="333"/>
          <a:stretch/>
        </p:blipFill>
        <p:spPr>
          <a:xfrm>
            <a:off x="399732" y="1552865"/>
            <a:ext cx="11014743" cy="61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845FA35-E4E5-A041-855A-CDCB2B6DA7A8}"/>
              </a:ext>
            </a:extLst>
          </p:cNvPr>
          <p:cNvCxnSpPr/>
          <p:nvPr/>
        </p:nvCxnSpPr>
        <p:spPr>
          <a:xfrm flipH="1">
            <a:off x="2081599" y="1422400"/>
            <a:ext cx="5354320" cy="1270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0E1773EC-B0DF-27BA-93E8-BE88625B0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910" y="5115366"/>
            <a:ext cx="3415359" cy="14523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0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03EACB-6008-FAD5-16DB-7D304670A3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886F28-EBE5-B5F5-29E4-1B3750586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Handler </a:t>
            </a:r>
            <a:r>
              <a:rPr lang="en-US" dirty="0" err="1"/>
              <a:t>addin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E0C0A0-064B-BFF0-6791-D2AA03C167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Interprets data in a reaction to an appointment invitation</a:t>
            </a:r>
          </a:p>
          <a:p>
            <a:r>
              <a:rPr lang="en-US" dirty="0"/>
              <a:t>Stores data in local storage</a:t>
            </a:r>
          </a:p>
          <a:p>
            <a:pPr lvl="1"/>
            <a:r>
              <a:rPr lang="en-US" dirty="0"/>
              <a:t>maintain list of all reactions to a meeting’s invitation</a:t>
            </a:r>
          </a:p>
          <a:p>
            <a:r>
              <a:rPr lang="en-US" dirty="0"/>
              <a:t>Can display all reactions and copy them to clipboard</a:t>
            </a:r>
          </a:p>
          <a:p>
            <a:endParaRPr lang="en-US" dirty="0"/>
          </a:p>
          <a:p>
            <a:r>
              <a:rPr lang="en-US" dirty="0"/>
              <a:t>example of using local storage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086122-D546-D426-C7AA-36CEF2207F4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A33650-92A3-2843-47C5-5802C1CEFD3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EE82E1-AEF0-347C-D52B-6B36E9AB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0" y="1639449"/>
            <a:ext cx="5674434" cy="37347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71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A725D0-E894-4973-865C-56AA7E6197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0CAEFF-F3B6-E99E-16DF-DE3BAAD50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RSVP Handler </a:t>
            </a:r>
            <a:r>
              <a:rPr lang="en-US" dirty="0" err="1"/>
              <a:t>addin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5B525-BD9A-5FA7-AC86-A6687D4C6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35C9C1-A93B-D86F-7BEA-FAD286244EC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1E0569-3773-60E8-14DA-CF50D27A140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ADF8BA-AD72-3872-1F64-8DC6E51B9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583" y="1366097"/>
            <a:ext cx="8238092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4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9C5681-F43D-5013-0843-EBA01F4BF9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8BBBA6-0C3A-E482-2147-21FE22318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special elements</a:t>
            </a:r>
            <a:br>
              <a:rPr lang="en-US" dirty="0"/>
            </a:br>
            <a:r>
              <a:rPr lang="en-US" dirty="0"/>
              <a:t>retrieve appointment response details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2DA8C5-DBFB-CA4D-8EE0-1410D7303B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4141153"/>
            <a:ext cx="10273152" cy="2071264"/>
          </a:xfrm>
        </p:spPr>
        <p:txBody>
          <a:bodyPr/>
          <a:lstStyle/>
          <a:p>
            <a:r>
              <a:rPr lang="en-US" dirty="0" err="1"/>
              <a:t>itemClass</a:t>
            </a:r>
            <a:r>
              <a:rPr lang="en-US" dirty="0"/>
              <a:t>: ….Pos, ….Ten, ….Neg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A047CA1-F7A6-660F-28A9-9A4856C83D6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2C5DC-E8C3-DB76-16CE-D27D3F0DFF7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65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5D16D5-AAAB-8165-91D7-7AE289F62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01" y="1483785"/>
            <a:ext cx="9780962" cy="207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C5DF62F-00BE-3310-5527-2C20D39A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57" y="2076793"/>
            <a:ext cx="5257143" cy="311428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A14303-E32A-F39E-33AB-F380BAA784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D820505-47E2-4A9E-6EDC-8571AE083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8305922" cy="189922"/>
          </a:xfrm>
        </p:spPr>
        <p:txBody>
          <a:bodyPr/>
          <a:lstStyle/>
          <a:p>
            <a:r>
              <a:rPr lang="en-US" dirty="0"/>
              <a:t>special elements</a:t>
            </a:r>
            <a:br>
              <a:rPr lang="en-US" dirty="0"/>
            </a:br>
            <a:r>
              <a:rPr lang="en-US" dirty="0"/>
              <a:t>Store data in and retrieve from local storage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013D8-92C2-8928-AFA1-F736C346DB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F1E171-C654-FFED-B785-A2420787402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A261A-5382-C720-5054-09DACA33B6E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303DD6-E38B-8893-6E0D-F0E8B572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203" y="1809124"/>
            <a:ext cx="7011472" cy="4424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ylinder 8">
            <a:extLst>
              <a:ext uri="{FF2B5EF4-FFF2-40B4-BE49-F238E27FC236}">
                <a16:creationId xmlns:a16="http://schemas.microsoft.com/office/drawing/2014/main" id="{0DB0AEFB-B1CB-D592-85CA-876D6F4D2E37}"/>
              </a:ext>
            </a:extLst>
          </p:cNvPr>
          <p:cNvSpPr/>
          <p:nvPr/>
        </p:nvSpPr>
        <p:spPr>
          <a:xfrm>
            <a:off x="11140548" y="3573646"/>
            <a:ext cx="969995" cy="7576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 storage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4F14B9A-070D-3E8F-A5E5-0B0B849A5FA2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9428480" y="2936536"/>
            <a:ext cx="2197066" cy="637110"/>
          </a:xfrm>
          <a:prstGeom prst="bentConnector2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1190E03-AE8E-4A9A-C5C3-52E48A48E536}"/>
              </a:ext>
            </a:extLst>
          </p:cNvPr>
          <p:cNvSpPr/>
          <p:nvPr/>
        </p:nvSpPr>
        <p:spPr>
          <a:xfrm rot="20016006">
            <a:off x="8747608" y="4472857"/>
            <a:ext cx="2594925" cy="299914"/>
          </a:xfrm>
          <a:custGeom>
            <a:avLst/>
            <a:gdLst>
              <a:gd name="connsiteX0" fmla="*/ 0 w 262428"/>
              <a:gd name="connsiteY0" fmla="*/ 0 h 109537"/>
              <a:gd name="connsiteX1" fmla="*/ 261937 w 262428"/>
              <a:gd name="connsiteY1" fmla="*/ 33337 h 109537"/>
              <a:gd name="connsiteX2" fmla="*/ 52387 w 262428"/>
              <a:gd name="connsiteY2" fmla="*/ 109537 h 10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428" h="109537">
                <a:moveTo>
                  <a:pt x="0" y="0"/>
                </a:moveTo>
                <a:cubicBezTo>
                  <a:pt x="126603" y="7540"/>
                  <a:pt x="253206" y="15081"/>
                  <a:pt x="261937" y="33337"/>
                </a:cubicBezTo>
                <a:cubicBezTo>
                  <a:pt x="270668" y="51593"/>
                  <a:pt x="161527" y="80565"/>
                  <a:pt x="52387" y="10953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B369D-3D37-FDCA-3906-E9ABEC616D67}"/>
              </a:ext>
            </a:extLst>
          </p:cNvPr>
          <p:cNvSpPr/>
          <p:nvPr/>
        </p:nvSpPr>
        <p:spPr>
          <a:xfrm>
            <a:off x="4480560" y="2377440"/>
            <a:ext cx="1239695" cy="1860595"/>
          </a:xfrm>
          <a:custGeom>
            <a:avLst/>
            <a:gdLst>
              <a:gd name="connsiteX0" fmla="*/ 71120 w 1239695"/>
              <a:gd name="connsiteY0" fmla="*/ 0 h 1860595"/>
              <a:gd name="connsiteX1" fmla="*/ 1239520 w 1239695"/>
              <a:gd name="connsiteY1" fmla="*/ 1859280 h 1860595"/>
              <a:gd name="connsiteX2" fmla="*/ 0 w 1239695"/>
              <a:gd name="connsiteY2" fmla="*/ 233680 h 186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9695" h="1860595">
                <a:moveTo>
                  <a:pt x="71120" y="0"/>
                </a:moveTo>
                <a:cubicBezTo>
                  <a:pt x="661246" y="910166"/>
                  <a:pt x="1251373" y="1820333"/>
                  <a:pt x="1239520" y="1859280"/>
                </a:cubicBezTo>
                <a:cubicBezTo>
                  <a:pt x="1227667" y="1898227"/>
                  <a:pt x="613833" y="1065953"/>
                  <a:pt x="0" y="23368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EF1B3BC-70FD-8C2A-7CD1-0FF2B23FD01D}"/>
              </a:ext>
            </a:extLst>
          </p:cNvPr>
          <p:cNvCxnSpPr/>
          <p:nvPr/>
        </p:nvCxnSpPr>
        <p:spPr>
          <a:xfrm flipV="1">
            <a:off x="1432560" y="1809124"/>
            <a:ext cx="4084320" cy="3159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155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082CAE-8656-7E0B-1FE4-C2BBBCDDEC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2242E3-3A25-074E-4F35-6A7726FD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original objective – the holy grail of outlook </a:t>
            </a:r>
            <a:r>
              <a:rPr lang="en-US" dirty="0" err="1"/>
              <a:t>addin</a:t>
            </a:r>
            <a:r>
              <a:rPr lang="en-US" dirty="0"/>
              <a:t> functionality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42AA2-782E-E506-2F9F-282D744626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Send emails and invitations</a:t>
            </a:r>
          </a:p>
          <a:p>
            <a:r>
              <a:rPr lang="en-US" dirty="0"/>
              <a:t>To multiple recipients</a:t>
            </a:r>
          </a:p>
          <a:p>
            <a:r>
              <a:rPr lang="en-US" dirty="0"/>
              <a:t>Personalized</a:t>
            </a:r>
          </a:p>
          <a:p>
            <a:r>
              <a:rPr lang="en-US" dirty="0"/>
              <a:t>Based on easily managed contact lists</a:t>
            </a:r>
          </a:p>
          <a:p>
            <a:r>
              <a:rPr lang="en-US" dirty="0"/>
              <a:t>(fully) Automated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CDAE141-A487-00F9-174A-A87F10BAEEE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D248E-4470-0991-1B1B-34326723BED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957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04E15E-B891-6E1C-C0E3-FCC958A63C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792565-0C64-5C4B-12F7-E154DD299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an </a:t>
            </a:r>
            <a:r>
              <a:rPr lang="en-US" dirty="0" err="1"/>
              <a:t>Addin</a:t>
            </a:r>
            <a:r>
              <a:rPr lang="en-US" dirty="0"/>
              <a:t> can and cannot 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3175F-8CD4-7D74-B3AA-E0F8E2A60A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Paste multiple recipients in to and cc and bcc properties of an email</a:t>
            </a:r>
          </a:p>
          <a:p>
            <a:r>
              <a:rPr lang="en-US" dirty="0"/>
              <a:t>Paste rich content to body of email</a:t>
            </a:r>
          </a:p>
          <a:p>
            <a:endParaRPr lang="en-US" dirty="0"/>
          </a:p>
          <a:p>
            <a:r>
              <a:rPr lang="en-US" dirty="0"/>
              <a:t>Create a new email message window for every recipient in a list</a:t>
            </a:r>
          </a:p>
          <a:p>
            <a:pPr lvl="1"/>
            <a:r>
              <a:rPr lang="en-US" dirty="0"/>
              <a:t>including personalized content</a:t>
            </a:r>
          </a:p>
          <a:p>
            <a:pPr lvl="1"/>
            <a:endParaRPr lang="en-US" dirty="0"/>
          </a:p>
          <a:p>
            <a:r>
              <a:rPr lang="en-US" dirty="0" err="1"/>
              <a:t>Addin</a:t>
            </a:r>
            <a:r>
              <a:rPr lang="en-US" dirty="0"/>
              <a:t> </a:t>
            </a:r>
            <a:r>
              <a:rPr lang="en-US" i="1" dirty="0"/>
              <a:t>cannot</a:t>
            </a:r>
            <a:r>
              <a:rPr lang="en-US" dirty="0"/>
              <a:t> send the email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workaround: Microsoft Graph API </a:t>
            </a:r>
            <a:br>
              <a:rPr lang="en-US" dirty="0"/>
            </a:br>
            <a:r>
              <a:rPr lang="en-US" dirty="0"/>
              <a:t>and EWS (Exchange Web Services) </a:t>
            </a:r>
            <a:br>
              <a:rPr lang="en-US" dirty="0"/>
            </a:br>
            <a:r>
              <a:rPr lang="en-US" dirty="0"/>
              <a:t>(require permissions from Office Administrator and</a:t>
            </a:r>
            <a:br>
              <a:rPr lang="en-US" dirty="0"/>
            </a:br>
            <a:r>
              <a:rPr lang="en-US" dirty="0"/>
              <a:t>App Registration of </a:t>
            </a:r>
            <a:r>
              <a:rPr lang="en-US" dirty="0" err="1"/>
              <a:t>Addin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16C2FA8-EE83-8DCD-D87B-EDC960697D5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58D070-1751-92E3-B589-D6EAA25EF35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08EF0C-CDE5-F6B8-B394-6B66B7578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3360" y="3991960"/>
            <a:ext cx="5279875" cy="24103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32CEC9-B321-905B-8D4F-A4908D0FC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86" y="1887880"/>
            <a:ext cx="466667" cy="40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B4FFFF-5613-FF34-50FC-37C4D3205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85" y="2231015"/>
            <a:ext cx="466667" cy="4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32319A-5D43-1278-44C7-1031DB5D10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85" y="2882040"/>
            <a:ext cx="466667" cy="4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46AC89-DCE2-77E0-EE52-4D4C3CC787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16" y="3855259"/>
            <a:ext cx="466667" cy="42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7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7DD9F2-D000-9FB3-0D34-D591CB7E8B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801827-D9B9-38B2-0F9F-9F4225AA4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E16E82-E807-0E13-CD96-EA8EB38F0C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F800E0F-7F4C-CCCA-0CF2-4C9B257BB61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91C864-1107-DE0E-E6F6-57FCADE78A8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69</a:t>
            </a:fld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FD6FBB-2101-508E-BCEE-432196408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20" y="1247102"/>
            <a:ext cx="7351601" cy="51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D99667-8235-BB14-21EE-8A6C44E764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1F2C8-C816-EE7A-450F-292E0B60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F2B37-081F-B65D-A777-7C4397EEC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7CC83-FAA8-CC79-A582-C45D88AE4A8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338598-4FA4-D2A6-36C7-3B4F348802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67693"/>
            <a:ext cx="8888312" cy="450533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55D4D2-B247-0A20-D3E9-F1EA77600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787" y="1371303"/>
            <a:ext cx="6362853" cy="5097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2D168C-5D3A-F948-CA27-A1125D07DD08}"/>
              </a:ext>
            </a:extLst>
          </p:cNvPr>
          <p:cNvCxnSpPr/>
          <p:nvPr/>
        </p:nvCxnSpPr>
        <p:spPr>
          <a:xfrm flipV="1">
            <a:off x="4023360" y="1615440"/>
            <a:ext cx="1666240" cy="2326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A7439D32-9358-A82D-CB62-4918B7369C4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46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41010B-1AD3-39E3-B8E2-795C6820F3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073BAA-DDAF-04BE-F9D2-5E667C8F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0"/>
            <a:ext cx="7930002" cy="296179"/>
          </a:xfrm>
        </p:spPr>
        <p:txBody>
          <a:bodyPr/>
          <a:lstStyle/>
          <a:p>
            <a:r>
              <a:rPr lang="en-US" dirty="0"/>
              <a:t>Workaround:</a:t>
            </a:r>
            <a:br>
              <a:rPr lang="en-US" dirty="0"/>
            </a:br>
            <a:r>
              <a:rPr lang="en-US" dirty="0"/>
              <a:t>Outlook </a:t>
            </a:r>
            <a:r>
              <a:rPr lang="en-US" dirty="0" err="1"/>
              <a:t>Addin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Browser Extension bridge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24B7BE-53C0-E11C-3695-41B8CD8017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using the Outlook Web Client running in Chrome Browser</a:t>
            </a:r>
          </a:p>
          <a:p>
            <a:r>
              <a:rPr lang="en-US" dirty="0"/>
              <a:t>We can introduce a Browser Extension into the mix</a:t>
            </a:r>
          </a:p>
          <a:p>
            <a:endParaRPr lang="en-US" dirty="0"/>
          </a:p>
          <a:p>
            <a:r>
              <a:rPr lang="en-US" dirty="0"/>
              <a:t>Browser extension can do things in the main document that the </a:t>
            </a:r>
            <a:r>
              <a:rPr lang="en-US" dirty="0" err="1"/>
              <a:t>Addin</a:t>
            </a:r>
            <a:r>
              <a:rPr lang="en-US" dirty="0"/>
              <a:t> (in an IFRAME) cannot do</a:t>
            </a:r>
          </a:p>
          <a:p>
            <a:pPr lvl="1"/>
            <a:r>
              <a:rPr lang="en-US" dirty="0"/>
              <a:t>click buttons that a user can click - such as the Send button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ED00D92-7B4E-0C3B-4122-4CC28DCD350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8915A-FCC4-BFD9-AF94-8EA8294EF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70</a:t>
            </a:fld>
            <a:endParaRPr lang="nl-NL" dirty="0"/>
          </a:p>
        </p:txBody>
      </p:sp>
      <p:pic>
        <p:nvPicPr>
          <p:cNvPr id="1026" name="Picture 2" descr="The 'workaround' is dead. Long live the 'small change'">
            <a:extLst>
              <a:ext uri="{FF2B5EF4-FFF2-40B4-BE49-F238E27FC236}">
                <a16:creationId xmlns:a16="http://schemas.microsoft.com/office/drawing/2014/main" id="{AC0FBBBF-6CDA-1B7A-2920-FFC8A90B9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6655" y="1228725"/>
            <a:ext cx="45148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42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592DD71-2ADB-95E2-13A2-AAEE5AC41694}"/>
              </a:ext>
            </a:extLst>
          </p:cNvPr>
          <p:cNvSpPr/>
          <p:nvPr/>
        </p:nvSpPr>
        <p:spPr>
          <a:xfrm>
            <a:off x="958850" y="1328926"/>
            <a:ext cx="7478658" cy="421997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A12BC-8A67-C1C1-0D51-50A9E1F7DEE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1107690" y="1422400"/>
            <a:ext cx="9397749" cy="38521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3AE31E7-1695-618B-8A6E-70B06E737B9F}"/>
              </a:ext>
            </a:extLst>
          </p:cNvPr>
          <p:cNvSpPr/>
          <p:nvPr/>
        </p:nvSpPr>
        <p:spPr>
          <a:xfrm>
            <a:off x="8585200" y="2052320"/>
            <a:ext cx="2067931" cy="303784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41010B-1AD3-39E3-B8E2-795C6820F3C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073BAA-DDAF-04BE-F9D2-5E667C8F9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0"/>
            <a:ext cx="7930002" cy="296179"/>
          </a:xfrm>
        </p:spPr>
        <p:txBody>
          <a:bodyPr/>
          <a:lstStyle/>
          <a:p>
            <a:r>
              <a:rPr lang="en-US" dirty="0"/>
              <a:t>Outlook </a:t>
            </a:r>
            <a:r>
              <a:rPr lang="en-US" dirty="0" err="1"/>
              <a:t>Addin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Browser Extension bridge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ED00D92-7B4E-0C3B-4122-4CC28DCD350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58915A-FCC4-BFD9-AF94-8EA8294EFA3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71</a:t>
            </a:fld>
            <a:endParaRPr lang="nl-NL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CBBDF65-DF60-886E-72C7-6F52B24C6692}"/>
              </a:ext>
            </a:extLst>
          </p:cNvPr>
          <p:cNvSpPr/>
          <p:nvPr/>
        </p:nvSpPr>
        <p:spPr>
          <a:xfrm>
            <a:off x="8747760" y="2154346"/>
            <a:ext cx="1727200" cy="28240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Outlook </a:t>
            </a:r>
            <a:r>
              <a:rPr lang="en-US" dirty="0" err="1"/>
              <a:t>Addin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CAB92D3-C485-0813-8DA5-C3135825BD05}"/>
              </a:ext>
            </a:extLst>
          </p:cNvPr>
          <p:cNvSpPr/>
          <p:nvPr/>
        </p:nvSpPr>
        <p:spPr>
          <a:xfrm>
            <a:off x="5008880" y="5938230"/>
            <a:ext cx="2621280" cy="46411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compose.js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AC715816-CFF3-02FD-E460-8DF657BCBAEF}"/>
              </a:ext>
            </a:extLst>
          </p:cNvPr>
          <p:cNvSpPr/>
          <p:nvPr/>
        </p:nvSpPr>
        <p:spPr>
          <a:xfrm>
            <a:off x="10220960" y="1389673"/>
            <a:ext cx="1296000" cy="611634"/>
          </a:xfrm>
          <a:prstGeom prst="wedgeRectCallout">
            <a:avLst>
              <a:gd name="adj1" fmla="val -22401"/>
              <a:gd name="adj2" fmla="val 741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IFRAME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0051808-9034-92C2-75B7-144E7DB5F733}"/>
              </a:ext>
            </a:extLst>
          </p:cNvPr>
          <p:cNvSpPr/>
          <p:nvPr/>
        </p:nvSpPr>
        <p:spPr>
          <a:xfrm>
            <a:off x="1957447" y="773424"/>
            <a:ext cx="1863605" cy="434846"/>
          </a:xfrm>
          <a:prstGeom prst="wedgeRectCallout">
            <a:avLst>
              <a:gd name="adj1" fmla="val 18364"/>
              <a:gd name="adj2" fmla="val 890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top document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7F83A482-2B23-741A-F316-BB31430379C0}"/>
              </a:ext>
            </a:extLst>
          </p:cNvPr>
          <p:cNvSpPr/>
          <p:nvPr/>
        </p:nvSpPr>
        <p:spPr>
          <a:xfrm>
            <a:off x="6185085" y="5416472"/>
            <a:ext cx="487680" cy="570875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BE0785A8-6F96-B093-6EA1-CAA00236CB45}"/>
              </a:ext>
            </a:extLst>
          </p:cNvPr>
          <p:cNvSpPr/>
          <p:nvPr/>
        </p:nvSpPr>
        <p:spPr>
          <a:xfrm>
            <a:off x="5633348" y="4618866"/>
            <a:ext cx="1429642" cy="383428"/>
          </a:xfrm>
          <a:prstGeom prst="wedgeRectCallout">
            <a:avLst>
              <a:gd name="adj1" fmla="val 5330"/>
              <a:gd name="adj2" fmla="val 1989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inject script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83FADB3-EB47-5F8B-1435-7B2D8B9DAA8F}"/>
              </a:ext>
            </a:extLst>
          </p:cNvPr>
          <p:cNvCxnSpPr/>
          <p:nvPr/>
        </p:nvCxnSpPr>
        <p:spPr>
          <a:xfrm flipH="1" flipV="1">
            <a:off x="5222240" y="2956560"/>
            <a:ext cx="172720" cy="2981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20B4438-0410-5958-902C-296C530BB2EE}"/>
              </a:ext>
            </a:extLst>
          </p:cNvPr>
          <p:cNvSpPr/>
          <p:nvPr/>
        </p:nvSpPr>
        <p:spPr>
          <a:xfrm>
            <a:off x="7416800" y="4066155"/>
            <a:ext cx="1666240" cy="1857125"/>
          </a:xfrm>
          <a:custGeom>
            <a:avLst/>
            <a:gdLst>
              <a:gd name="connsiteX0" fmla="*/ 3169920 w 3169920"/>
              <a:gd name="connsiteY0" fmla="*/ 38485 h 1857125"/>
              <a:gd name="connsiteX1" fmla="*/ 2184400 w 3169920"/>
              <a:gd name="connsiteY1" fmla="*/ 89285 h 1857125"/>
              <a:gd name="connsiteX2" fmla="*/ 436880 w 3169920"/>
              <a:gd name="connsiteY2" fmla="*/ 820805 h 1857125"/>
              <a:gd name="connsiteX3" fmla="*/ 0 w 3169920"/>
              <a:gd name="connsiteY3" fmla="*/ 1857125 h 1857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69920" h="1857125">
                <a:moveTo>
                  <a:pt x="3169920" y="38485"/>
                </a:moveTo>
                <a:cubicBezTo>
                  <a:pt x="2904913" y="-1309"/>
                  <a:pt x="2639907" y="-41102"/>
                  <a:pt x="2184400" y="89285"/>
                </a:cubicBezTo>
                <a:cubicBezTo>
                  <a:pt x="1728893" y="219672"/>
                  <a:pt x="800947" y="526165"/>
                  <a:pt x="436880" y="820805"/>
                </a:cubicBezTo>
                <a:cubicBezTo>
                  <a:pt x="72813" y="1115445"/>
                  <a:pt x="36406" y="1486285"/>
                  <a:pt x="0" y="1857125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4D14D241-2197-1C89-AF19-A04E723FD4D3}"/>
              </a:ext>
            </a:extLst>
          </p:cNvPr>
          <p:cNvSpPr/>
          <p:nvPr/>
        </p:nvSpPr>
        <p:spPr>
          <a:xfrm>
            <a:off x="6482080" y="3271158"/>
            <a:ext cx="1862901" cy="826212"/>
          </a:xfrm>
          <a:prstGeom prst="wedgeRectCallout">
            <a:avLst>
              <a:gd name="adj1" fmla="val 37459"/>
              <a:gd name="adj2" fmla="val 9033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inform script about what it should do </a:t>
            </a:r>
          </a:p>
        </p:txBody>
      </p:sp>
    </p:spTree>
    <p:extLst>
      <p:ext uri="{BB962C8B-B14F-4D97-AF65-F5344CB8AC3E}">
        <p14:creationId xmlns:p14="http://schemas.microsoft.com/office/powerpoint/2010/main" val="3364158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83B905-EF73-7B79-5003-B973963A6B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8820F8-AE06-EB4A-BA37-98A899669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94C700-BA3B-CD3F-EA23-CDB193B86B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3428999"/>
            <a:ext cx="10273152" cy="2783417"/>
          </a:xfrm>
        </p:spPr>
        <p:txBody>
          <a:bodyPr/>
          <a:lstStyle/>
          <a:p>
            <a:r>
              <a:rPr lang="en-US" dirty="0"/>
              <a:t>Outlook </a:t>
            </a:r>
            <a:r>
              <a:rPr lang="en-US" dirty="0" err="1"/>
              <a:t>Addin</a:t>
            </a:r>
            <a:endParaRPr lang="en-US" dirty="0"/>
          </a:p>
          <a:p>
            <a:pPr lvl="1"/>
            <a:r>
              <a:rPr lang="en-US" dirty="0"/>
              <a:t>Creates New Message (Window) </a:t>
            </a:r>
          </a:p>
          <a:p>
            <a:pPr lvl="1"/>
            <a:r>
              <a:rPr lang="en-US" dirty="0"/>
              <a:t>Sets To, Subject, Body</a:t>
            </a:r>
          </a:p>
          <a:p>
            <a:r>
              <a:rPr lang="en-US" dirty="0"/>
              <a:t>Chrome Browser Extension</a:t>
            </a:r>
          </a:p>
          <a:p>
            <a:pPr lvl="1"/>
            <a:r>
              <a:rPr lang="en-US" dirty="0"/>
              <a:t>Injected into document</a:t>
            </a:r>
          </a:p>
          <a:p>
            <a:pPr lvl="1"/>
            <a:r>
              <a:rPr lang="en-US" dirty="0"/>
              <a:t>Finds and clicks the Send button (but only when …)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96BAA25-38C2-96AB-C9AA-08AF730980E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3C7236-5869-3669-5749-46C95D7C1A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72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F49588-68B8-B805-7D25-8FD70ADCC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4157" y="1169827"/>
            <a:ext cx="7597523" cy="3489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A8CB5DE-4087-9BFD-3464-E1ABF5D04650}"/>
              </a:ext>
            </a:extLst>
          </p:cNvPr>
          <p:cNvCxnSpPr/>
          <p:nvPr/>
        </p:nvCxnSpPr>
        <p:spPr>
          <a:xfrm flipH="1" flipV="1">
            <a:off x="6471920" y="2936240"/>
            <a:ext cx="4582160" cy="1412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16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A21A5CF-04F5-3B0A-90FB-689E8FC7F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809" y="1329784"/>
            <a:ext cx="9315532" cy="353685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5229534-7E2C-4EAF-4769-4817EFB0630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9A9471B-51DA-0614-57E0-9E5F6BA01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</a:t>
            </a:r>
            <a:r>
              <a:rPr lang="en-US" dirty="0" err="1"/>
              <a:t>Addin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261B00-7B4F-7E1E-14EB-D4C45BCC2A3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0C8DB-E197-6514-4494-9A309BFCB60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73</a:t>
            </a:fld>
            <a:endParaRPr lang="nl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8D6EDB6-E892-7278-614B-B28757CE2E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840"/>
          <a:stretch/>
        </p:blipFill>
        <p:spPr>
          <a:xfrm>
            <a:off x="5668048" y="250653"/>
            <a:ext cx="7040624" cy="21979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43252B-5F63-5553-F301-1C57EC71F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535" y="4304962"/>
            <a:ext cx="10495593" cy="19556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AA71738-4C6B-6260-344A-02C2DD268ED8}"/>
              </a:ext>
            </a:extLst>
          </p:cNvPr>
          <p:cNvCxnSpPr>
            <a:cxnSpLocks/>
          </p:cNvCxnSpPr>
          <p:nvPr/>
        </p:nvCxnSpPr>
        <p:spPr>
          <a:xfrm>
            <a:off x="1859280" y="3810000"/>
            <a:ext cx="1290320" cy="61502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9C2ED27-F7B7-75A1-13C7-B50EFBB8686D}"/>
              </a:ext>
            </a:extLst>
          </p:cNvPr>
          <p:cNvCxnSpPr>
            <a:cxnSpLocks/>
          </p:cNvCxnSpPr>
          <p:nvPr/>
        </p:nvCxnSpPr>
        <p:spPr>
          <a:xfrm flipV="1">
            <a:off x="3830320" y="355600"/>
            <a:ext cx="2448560" cy="2193713"/>
          </a:xfrm>
          <a:prstGeom prst="straightConnector1">
            <a:avLst/>
          </a:pr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05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4AE0DD-091A-B11C-BA6A-5B72DF8D63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F566FAA-03CA-59D4-8657-D0B4B0052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Trick to signal from </a:t>
            </a:r>
            <a:r>
              <a:rPr lang="en-US" dirty="0" err="1"/>
              <a:t>Addin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to Chrome browser extension..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093AA-E6B7-7FBA-E15C-F3EA9ADFB3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6416162" cy="3748615"/>
          </a:xfrm>
        </p:spPr>
        <p:txBody>
          <a:bodyPr/>
          <a:lstStyle/>
          <a:p>
            <a:r>
              <a:rPr lang="en-US" dirty="0"/>
              <a:t>Extension is loaded into all documents with as ultimate origin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"https://outlook.office.com/*"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lvl="1"/>
            <a:r>
              <a:rPr lang="en-US" dirty="0"/>
              <a:t>including the new message window (that itself has </a:t>
            </a:r>
            <a:r>
              <a:rPr lang="en-US" i="1" dirty="0" err="1"/>
              <a:t>about:blank</a:t>
            </a:r>
            <a:r>
              <a:rPr lang="en-US" dirty="0"/>
              <a:t> as location)</a:t>
            </a:r>
          </a:p>
          <a:p>
            <a:r>
              <a:rPr lang="en-US" dirty="0"/>
              <a:t>It locates the Bcc element and checks for the value </a:t>
            </a:r>
            <a:r>
              <a:rPr lang="en-US" b="0" dirty="0">
                <a:solidFill>
                  <a:srgbClr val="A31515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  <a:hlinkClick r:id="rId2"/>
              </a:rPr>
              <a:t>autosend@contoso.com</a:t>
            </a:r>
            <a:endParaRPr lang="en-US" dirty="0"/>
          </a:p>
          <a:p>
            <a:pPr lvl="1"/>
            <a:r>
              <a:rPr lang="en-US" dirty="0"/>
              <a:t>if that value is found, then the Send button is located and clicked – the mail is sent and the window closes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FDE7D8-1D6E-DE7C-64A4-5A67F0D33B9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B8F75-CFAF-29A5-F353-8D78FCB64FA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4CBFCE-B603-EE2F-2098-D060344FE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6160" y="455661"/>
            <a:ext cx="4682216" cy="395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D8D5D7-D6AA-996D-8789-FB13BB923F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570"/>
          <a:stretch/>
        </p:blipFill>
        <p:spPr>
          <a:xfrm>
            <a:off x="1210270" y="4611427"/>
            <a:ext cx="10560845" cy="194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3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AA49C0-14A4-2D53-64B8-B1C734C6A5E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0ECECD-B710-E4B9-457D-1A669054A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button and bcc field in html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8467EC-F804-33F3-BEF8-DE0418FDE6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4E52670-FE6B-DDAD-31BA-A0D14F017BC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7FF56-9BEA-103D-8311-7749A7C2D5B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75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B4C701-A94B-48FA-C1E4-AFE13523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9590"/>
            <a:ext cx="12192000" cy="497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0ABB64-E8E7-01E9-880F-DB8176E70F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80F62-7C3F-FCEA-3BB7-6F81BDD2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provide?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5712C-A51D-36CC-F31E-7B4768F8B4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an email – send to self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that email in read mode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Addin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Paste CSV with recipient 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 / Refine 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 button to Send All 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D3624A-BD01-DF76-1F2A-0C146FD7159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2426-1A88-B7A7-8645-5FBB36A0BAF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5166B-1D60-7926-41E9-BEB02C7A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4785" y="1809970"/>
            <a:ext cx="6109207" cy="356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77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0ABB64-E8E7-01E9-880F-DB8176E70F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80F62-7C3F-FCEA-3BB7-6F81BDD2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provide?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5712C-A51D-36CC-F31E-7B4768F8B4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Create an email – send to self</a:t>
            </a:r>
          </a:p>
          <a:p>
            <a:r>
              <a:rPr lang="en-US" dirty="0"/>
              <a:t>Open that email in read mode</a:t>
            </a:r>
          </a:p>
          <a:p>
            <a:r>
              <a:rPr lang="en-US" dirty="0"/>
              <a:t>Open </a:t>
            </a:r>
            <a:r>
              <a:rPr lang="en-US" dirty="0" err="1"/>
              <a:t>Addin</a:t>
            </a:r>
            <a:endParaRPr lang="en-US" dirty="0"/>
          </a:p>
          <a:p>
            <a:r>
              <a:rPr lang="en-US" dirty="0"/>
              <a:t>Paste CSV with recipient data</a:t>
            </a:r>
          </a:p>
          <a:p>
            <a:r>
              <a:rPr lang="en-US" dirty="0"/>
              <a:t>Process / Refine 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Press button to Send All 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D3624A-BD01-DF76-1F2A-0C146FD7159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2426-1A88-B7A7-8645-5FBB36A0BAF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75166B-1D60-7926-41E9-BEB02C7AA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1505" y="2530339"/>
            <a:ext cx="764655" cy="44611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F950CA4-8627-909C-063E-E897FFE6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113" y="1755748"/>
            <a:ext cx="8144087" cy="40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37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0ABB64-E8E7-01E9-880F-DB8176E70F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80F62-7C3F-FCEA-3BB7-6F81BDD2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provide?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5712C-A51D-36CC-F31E-7B4768F8B4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Create an email – send to self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that email in read mode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Open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Addin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Paste CSV with recipient 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Process / Refine Data</a:t>
            </a:r>
          </a:p>
          <a:p>
            <a:r>
              <a:rPr lang="en-US" dirty="0"/>
              <a:t>Press button to Send All mail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D3624A-BD01-DF76-1F2A-0C146FD7159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2426-1A88-B7A7-8645-5FBB36A0BAF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78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586A07-0BFB-3856-84FE-8B1D8C44F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383" y="159013"/>
            <a:ext cx="2299131" cy="6258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552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0ABB64-E8E7-01E9-880F-DB8176E70F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F80F62-7C3F-FCEA-3BB7-6F81BDD2AA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this provide?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5712C-A51D-36CC-F31E-7B4768F8B4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creates </a:t>
            </a:r>
            <a:br>
              <a:rPr lang="en-US" dirty="0"/>
            </a:br>
            <a:r>
              <a:rPr lang="en-US" dirty="0"/>
              <a:t>personalized emails</a:t>
            </a:r>
            <a:br>
              <a:rPr lang="en-US" dirty="0"/>
            </a:br>
            <a:r>
              <a:rPr lang="en-US" dirty="0"/>
              <a:t>for all recipients</a:t>
            </a:r>
          </a:p>
          <a:p>
            <a:pPr lvl="1"/>
            <a:r>
              <a:rPr lang="en-US" dirty="0"/>
              <a:t>each one in its </a:t>
            </a:r>
            <a:br>
              <a:rPr lang="en-US" dirty="0"/>
            </a:br>
            <a:r>
              <a:rPr lang="en-US" dirty="0"/>
              <a:t>own window</a:t>
            </a:r>
          </a:p>
          <a:p>
            <a:r>
              <a:rPr lang="en-US" dirty="0"/>
              <a:t>Extension kicks in</a:t>
            </a:r>
            <a:br>
              <a:rPr lang="en-US" dirty="0"/>
            </a:br>
            <a:r>
              <a:rPr lang="en-US" dirty="0"/>
              <a:t>(triggered by bcc)</a:t>
            </a:r>
            <a:br>
              <a:rPr lang="en-US" dirty="0"/>
            </a:br>
            <a:r>
              <a:rPr lang="en-US" dirty="0"/>
              <a:t>to click on the Send</a:t>
            </a:r>
            <a:br>
              <a:rPr lang="en-US" dirty="0"/>
            </a:br>
            <a:r>
              <a:rPr lang="en-US" dirty="0"/>
              <a:t>button</a:t>
            </a:r>
            <a:br>
              <a:rPr lang="en-US" dirty="0"/>
            </a:b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D3624A-BD01-DF76-1F2A-0C146FD7159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72426-1A88-B7A7-8645-5FBB36A0BAF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79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784431-86AE-AE5D-AA1D-95CAE83B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1483785"/>
            <a:ext cx="8829040" cy="405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57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D99667-8235-BB14-21EE-8A6C44E764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1F2C8-C816-EE7A-450F-292E0B60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F2B37-081F-B65D-A777-7C4397EEC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Snagit_SNGOUT2135">
            <a:extLst>
              <a:ext uri="{FF2B5EF4-FFF2-40B4-BE49-F238E27FC236}">
                <a16:creationId xmlns:a16="http://schemas.microsoft.com/office/drawing/2014/main" id="{9CD071B3-AEB0-ACC4-5A56-EB777FC67C61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t="3338" b="3338"/>
          <a:stretch>
            <a:fillRect/>
          </a:stretch>
        </p:blipFill>
        <p:spPr/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7CC83-FAA8-CC79-A582-C45D88AE4A8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338598-4FA4-D2A6-36C7-3B4F34880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67694"/>
            <a:ext cx="5273040" cy="26728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55D4D2-B247-0A20-D3E9-F1EA77600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008" y="105623"/>
            <a:ext cx="9342667" cy="7484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22BA8-E941-5F45-E0F7-47245B58F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20325" y="3651686"/>
            <a:ext cx="12192000" cy="91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18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2ABA00-62B7-4415-8016-F44686F3917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9A466BF-5292-17E4-894A-B59BC79E9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one of the personalized emails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D6FA36-42A8-DCC7-5806-D8550F5E8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3BD622-8278-C7DD-155D-003F981A61F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59D609-4993-A1E2-C6A6-F041091DEC7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80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CE1A35-60D9-C545-B0CE-2BEBE332B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274699"/>
            <a:ext cx="10668000" cy="3861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304DC4-0CDD-2359-2965-731232567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7521" y="433889"/>
            <a:ext cx="3566160" cy="1637878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9FF0003-466C-D899-A163-C97C5BC83A55}"/>
              </a:ext>
            </a:extLst>
          </p:cNvPr>
          <p:cNvCxnSpPr>
            <a:stCxn id="9" idx="1"/>
          </p:cNvCxnSpPr>
          <p:nvPr/>
        </p:nvCxnSpPr>
        <p:spPr>
          <a:xfrm flipH="1">
            <a:off x="6675120" y="1252828"/>
            <a:ext cx="1882401" cy="18688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1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D18D456A-732B-985D-014C-7925CF676674}"/>
              </a:ext>
            </a:extLst>
          </p:cNvPr>
          <p:cNvSpPr/>
          <p:nvPr/>
        </p:nvSpPr>
        <p:spPr>
          <a:xfrm>
            <a:off x="10071334" y="2115949"/>
            <a:ext cx="924325" cy="818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 New Message </a:t>
            </a:r>
            <a:r>
              <a:rPr lang="en-US" sz="1200" dirty="0" err="1"/>
              <a:t>addin</a:t>
            </a:r>
            <a:endParaRPr lang="en-US" sz="120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BB64680-127E-50FC-D082-3761BB557E2E}"/>
              </a:ext>
            </a:extLst>
          </p:cNvPr>
          <p:cNvSpPr/>
          <p:nvPr/>
        </p:nvSpPr>
        <p:spPr>
          <a:xfrm>
            <a:off x="9995134" y="2054989"/>
            <a:ext cx="924325" cy="818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 New Message </a:t>
            </a:r>
            <a:r>
              <a:rPr lang="en-US" sz="1200" dirty="0" err="1"/>
              <a:t>addin</a:t>
            </a:r>
            <a:endParaRPr lang="en-US" sz="12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F2315C-57E2-BD10-0322-A010E51F7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BA4C6A-5AD8-A81C-E082-10DCBBA47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approach</a:t>
            </a:r>
            <a:br>
              <a:rPr lang="en-US" dirty="0"/>
            </a:br>
            <a:r>
              <a:rPr lang="en-US" dirty="0"/>
              <a:t>to be investigated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C75C4E-8168-3AFA-1CAD-BB49DB83A4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Outlook </a:t>
            </a:r>
            <a:r>
              <a:rPr lang="en-US" dirty="0" err="1"/>
              <a:t>Addin</a:t>
            </a:r>
            <a:r>
              <a:rPr lang="en-US" dirty="0"/>
              <a:t> is instructed to create personalized mails</a:t>
            </a:r>
          </a:p>
          <a:p>
            <a:pPr lvl="1"/>
            <a:r>
              <a:rPr lang="en-US" dirty="0" err="1"/>
              <a:t>addin</a:t>
            </a:r>
            <a:r>
              <a:rPr lang="en-US" dirty="0"/>
              <a:t> stores data on the new mail(s) in local storage </a:t>
            </a:r>
          </a:p>
          <a:p>
            <a:pPr lvl="1"/>
            <a:r>
              <a:rPr lang="en-US" dirty="0" err="1"/>
              <a:t>addin</a:t>
            </a:r>
            <a:r>
              <a:rPr lang="en-US" dirty="0"/>
              <a:t> posts message to have a new mail created</a:t>
            </a:r>
          </a:p>
          <a:p>
            <a:r>
              <a:rPr lang="en-US" dirty="0"/>
              <a:t>Create New Email inside Outlook Window</a:t>
            </a:r>
          </a:p>
          <a:p>
            <a:pPr lvl="1"/>
            <a:r>
              <a:rPr lang="en-US" dirty="0"/>
              <a:t>through Chrome Extension, triggered by message from Add In’s IFRAME</a:t>
            </a:r>
          </a:p>
          <a:p>
            <a:pPr lvl="1"/>
            <a:r>
              <a:rPr lang="en-US" dirty="0"/>
              <a:t>Outlook </a:t>
            </a:r>
            <a:r>
              <a:rPr lang="en-US" dirty="0" err="1"/>
              <a:t>addin</a:t>
            </a:r>
            <a:r>
              <a:rPr lang="en-US" dirty="0"/>
              <a:t> is removed once the new mail replaces the current mail message</a:t>
            </a:r>
          </a:p>
          <a:p>
            <a:r>
              <a:rPr lang="en-US" dirty="0"/>
              <a:t>Add content details to New Email from Outlook Add In that is triggered by new mail event</a:t>
            </a:r>
          </a:p>
          <a:p>
            <a:pPr lvl="1"/>
            <a:r>
              <a:rPr lang="en-US" dirty="0"/>
              <a:t>it reads from local storage what mail it should compose next and removes the data for that one mail</a:t>
            </a:r>
          </a:p>
          <a:p>
            <a:pPr lvl="1"/>
            <a:r>
              <a:rPr lang="en-US" dirty="0"/>
              <a:t>it posts message to have the mail sent and a new one created (if that is required)</a:t>
            </a:r>
          </a:p>
          <a:p>
            <a:r>
              <a:rPr lang="en-US" dirty="0"/>
              <a:t>Send Email </a:t>
            </a:r>
          </a:p>
          <a:p>
            <a:pPr lvl="1"/>
            <a:r>
              <a:rPr lang="en-US" dirty="0"/>
              <a:t>through Chrome Extension, triggered by message from Add In’s IFRAME</a:t>
            </a:r>
          </a:p>
          <a:p>
            <a:pPr lvl="1"/>
            <a:r>
              <a:rPr lang="en-US" dirty="0"/>
              <a:t>and create a new one if so instructed</a:t>
            </a:r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E75E285-586B-E0CE-AF75-B9528AC3FAB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BD2-F270-AD91-0265-557B1871BD2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81</a:t>
            </a:fld>
            <a:endParaRPr lang="nl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CD2FC21-53CC-431C-9916-61E1826F34C2}"/>
              </a:ext>
            </a:extLst>
          </p:cNvPr>
          <p:cNvSpPr/>
          <p:nvPr/>
        </p:nvSpPr>
        <p:spPr>
          <a:xfrm>
            <a:off x="9926554" y="1073914"/>
            <a:ext cx="924326" cy="818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Many Mail </a:t>
            </a:r>
            <a:r>
              <a:rPr lang="en-US" sz="1400" dirty="0" err="1"/>
              <a:t>addin</a:t>
            </a:r>
            <a:endParaRPr lang="en-US" sz="14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9F2D233-4021-E77B-898F-5DC713901DA1}"/>
              </a:ext>
            </a:extLst>
          </p:cNvPr>
          <p:cNvSpPr/>
          <p:nvPr/>
        </p:nvSpPr>
        <p:spPr>
          <a:xfrm>
            <a:off x="9926554" y="1994029"/>
            <a:ext cx="924325" cy="81824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On New Message </a:t>
            </a:r>
            <a:r>
              <a:rPr lang="en-US" sz="1200" dirty="0" err="1"/>
              <a:t>addin</a:t>
            </a:r>
            <a:endParaRPr lang="en-US" sz="1200" dirty="0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2117247-6923-BA99-8653-444FCD043840}"/>
              </a:ext>
            </a:extLst>
          </p:cNvPr>
          <p:cNvSpPr/>
          <p:nvPr/>
        </p:nvSpPr>
        <p:spPr>
          <a:xfrm>
            <a:off x="11068835" y="1785486"/>
            <a:ext cx="969995" cy="757689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 storage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66D8381-EE62-B425-6FB1-13FE19A4097F}"/>
              </a:ext>
            </a:extLst>
          </p:cNvPr>
          <p:cNvSpPr/>
          <p:nvPr/>
        </p:nvSpPr>
        <p:spPr>
          <a:xfrm>
            <a:off x="8281070" y="2591732"/>
            <a:ext cx="1422400" cy="640828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Chrome extension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E778E1AD-81BB-E5B0-AEFD-2744E912EC5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10850880" y="1483037"/>
            <a:ext cx="702953" cy="302449"/>
          </a:xfrm>
          <a:prstGeom prst="bentConnector2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F50F556-DD0F-FD08-039A-D1D5C4A55AB6}"/>
              </a:ext>
            </a:extLst>
          </p:cNvPr>
          <p:cNvSpPr/>
          <p:nvPr/>
        </p:nvSpPr>
        <p:spPr>
          <a:xfrm>
            <a:off x="10853738" y="2347913"/>
            <a:ext cx="262428" cy="109537"/>
          </a:xfrm>
          <a:custGeom>
            <a:avLst/>
            <a:gdLst>
              <a:gd name="connsiteX0" fmla="*/ 0 w 262428"/>
              <a:gd name="connsiteY0" fmla="*/ 0 h 109537"/>
              <a:gd name="connsiteX1" fmla="*/ 261937 w 262428"/>
              <a:gd name="connsiteY1" fmla="*/ 33337 h 109537"/>
              <a:gd name="connsiteX2" fmla="*/ 52387 w 262428"/>
              <a:gd name="connsiteY2" fmla="*/ 109537 h 10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428" h="109537">
                <a:moveTo>
                  <a:pt x="0" y="0"/>
                </a:moveTo>
                <a:cubicBezTo>
                  <a:pt x="126603" y="7540"/>
                  <a:pt x="253206" y="15081"/>
                  <a:pt x="261937" y="33337"/>
                </a:cubicBezTo>
                <a:cubicBezTo>
                  <a:pt x="270668" y="51593"/>
                  <a:pt x="161527" y="80565"/>
                  <a:pt x="52387" y="10953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D40BCC-69D1-C55D-B73B-80141D71D9F0}"/>
              </a:ext>
            </a:extLst>
          </p:cNvPr>
          <p:cNvCxnSpPr>
            <a:stCxn id="9" idx="1"/>
          </p:cNvCxnSpPr>
          <p:nvPr/>
        </p:nvCxnSpPr>
        <p:spPr>
          <a:xfrm flipH="1">
            <a:off x="9253538" y="1483037"/>
            <a:ext cx="673016" cy="110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1DF63F6-8857-EEF5-5CEB-63DA8A3DFD7F}"/>
              </a:ext>
            </a:extLst>
          </p:cNvPr>
          <p:cNvSpPr/>
          <p:nvPr/>
        </p:nvSpPr>
        <p:spPr>
          <a:xfrm>
            <a:off x="8006080" y="1483785"/>
            <a:ext cx="1828800" cy="95461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Outlook Web Client Message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3C0AD6F-FA8B-CD80-3B86-B5E4232873CA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9703470" y="2403152"/>
            <a:ext cx="223084" cy="282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CA1D674-4F79-1C12-712C-5004129C56E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10850879" y="2543175"/>
            <a:ext cx="702954" cy="142875"/>
          </a:xfrm>
          <a:prstGeom prst="bentConnector2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7130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165C43-B734-1F4A-77D9-00F7CBEDCB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DC40AB-76B0-0A5C-6AAA-7BFDA2AE7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 </a:t>
            </a:r>
            <a:r>
              <a:rPr lang="en-US" dirty="0" err="1"/>
              <a:t>Addin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Browser Extension bridge – the moving parts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05BDB-CFCD-22A0-0A10-D8C4BA387A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Extension has content script </a:t>
            </a:r>
            <a:br>
              <a:rPr lang="en-US" dirty="0"/>
            </a:br>
            <a:r>
              <a:rPr lang="en-US" dirty="0"/>
              <a:t>to </a:t>
            </a:r>
          </a:p>
          <a:p>
            <a:pPr lvl="1"/>
            <a:r>
              <a:rPr lang="en-US" dirty="0"/>
              <a:t>Inject JavaScript into </a:t>
            </a:r>
            <a:br>
              <a:rPr lang="en-US" dirty="0"/>
            </a:br>
            <a:r>
              <a:rPr lang="en-US" dirty="0"/>
              <a:t>Outlook Web Client</a:t>
            </a:r>
            <a:br>
              <a:rPr lang="en-US" dirty="0"/>
            </a:br>
            <a:r>
              <a:rPr lang="en-US" dirty="0"/>
              <a:t>to send messages to</a:t>
            </a:r>
            <a:br>
              <a:rPr lang="en-US" dirty="0"/>
            </a:br>
            <a:r>
              <a:rPr lang="en-US" dirty="0"/>
              <a:t>(Add In’s IFRAME)</a:t>
            </a:r>
          </a:p>
          <a:p>
            <a:pPr lvl="1"/>
            <a:r>
              <a:rPr lang="en-US" dirty="0"/>
              <a:t>listen for messages from </a:t>
            </a:r>
            <a:br>
              <a:rPr lang="en-US" dirty="0"/>
            </a:br>
            <a:r>
              <a:rPr lang="en-US" dirty="0"/>
              <a:t>IFRAME</a:t>
            </a:r>
          </a:p>
          <a:p>
            <a:pPr lvl="1"/>
            <a:r>
              <a:rPr lang="en-US" dirty="0"/>
              <a:t>find &amp; click a button</a:t>
            </a:r>
            <a:br>
              <a:rPr lang="en-US" dirty="0"/>
            </a:br>
            <a:r>
              <a:rPr lang="en-US" dirty="0"/>
              <a:t>to create a New Mail</a:t>
            </a:r>
            <a:br>
              <a:rPr lang="en-US" dirty="0"/>
            </a:br>
            <a:r>
              <a:rPr lang="en-US" dirty="0"/>
              <a:t>or Send a Mail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5A51088-B09B-D821-5A33-FE5EC467E9C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1085C-A706-9951-FB2E-C3B9EC8BC0E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82</a:t>
            </a:fld>
            <a:endParaRPr lang="nl-N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3B05C1-2A81-2276-D818-1CBFFD80A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5961" y="1004051"/>
            <a:ext cx="7885714" cy="5457143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0CA806A-BBE4-B84D-F13F-3492A3219002}"/>
              </a:ext>
            </a:extLst>
          </p:cNvPr>
          <p:cNvSpPr/>
          <p:nvPr/>
        </p:nvSpPr>
        <p:spPr>
          <a:xfrm>
            <a:off x="8778240" y="3349194"/>
            <a:ext cx="1920240" cy="806246"/>
          </a:xfrm>
          <a:prstGeom prst="wedgeRectCallout">
            <a:avLst>
              <a:gd name="adj1" fmla="val -69732"/>
              <a:gd name="adj2" fmla="val -9434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please press send mail button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FB25292-187A-F06E-5162-BCFE94CA1488}"/>
              </a:ext>
            </a:extLst>
          </p:cNvPr>
          <p:cNvSpPr/>
          <p:nvPr/>
        </p:nvSpPr>
        <p:spPr>
          <a:xfrm>
            <a:off x="4185919" y="5083595"/>
            <a:ext cx="1669481" cy="806246"/>
          </a:xfrm>
          <a:prstGeom prst="wedgeRectCallout">
            <a:avLst>
              <a:gd name="adj1" fmla="val 129210"/>
              <a:gd name="adj2" fmla="val -40156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find and click send mail button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5AF87946-D7F5-446C-4589-0FF1F5837436}"/>
              </a:ext>
            </a:extLst>
          </p:cNvPr>
          <p:cNvSpPr/>
          <p:nvPr/>
        </p:nvSpPr>
        <p:spPr>
          <a:xfrm>
            <a:off x="4700838" y="2775314"/>
            <a:ext cx="1154562" cy="806246"/>
          </a:xfrm>
          <a:prstGeom prst="wedgeRectCallout">
            <a:avLst>
              <a:gd name="adj1" fmla="val 149450"/>
              <a:gd name="adj2" fmla="val 3293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 pressed the button</a:t>
            </a: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ECEA8125-CF20-E560-4918-7DF38C79552A}"/>
              </a:ext>
            </a:extLst>
          </p:cNvPr>
          <p:cNvSpPr/>
          <p:nvPr/>
        </p:nvSpPr>
        <p:spPr>
          <a:xfrm>
            <a:off x="10901680" y="3349194"/>
            <a:ext cx="969995" cy="806246"/>
          </a:xfrm>
          <a:prstGeom prst="can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local storage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A38B6A3-0732-E753-B18C-5D677A11FAC9}"/>
              </a:ext>
            </a:extLst>
          </p:cNvPr>
          <p:cNvCxnSpPr/>
          <p:nvPr/>
        </p:nvCxnSpPr>
        <p:spPr>
          <a:xfrm>
            <a:off x="9814560" y="2775314"/>
            <a:ext cx="1239520" cy="653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FFA42BD-424E-6162-A1E2-A83553016FE0}"/>
              </a:ext>
            </a:extLst>
          </p:cNvPr>
          <p:cNvSpPr/>
          <p:nvPr/>
        </p:nvSpPr>
        <p:spPr>
          <a:xfrm>
            <a:off x="8881363" y="4801125"/>
            <a:ext cx="2853437" cy="1052824"/>
          </a:xfrm>
          <a:prstGeom prst="wedgeRectCallout">
            <a:avLst>
              <a:gd name="adj1" fmla="val 33543"/>
              <a:gd name="adj2" fmla="val -12469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contains queue of all mails to be created and sent; 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in each iteration, takpane.js reads and removes one record, composes the email and has it sent</a:t>
            </a:r>
          </a:p>
        </p:txBody>
      </p:sp>
    </p:spTree>
    <p:extLst>
      <p:ext uri="{BB962C8B-B14F-4D97-AF65-F5344CB8AC3E}">
        <p14:creationId xmlns:p14="http://schemas.microsoft.com/office/powerpoint/2010/main" val="218277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59F063F-1F91-167D-753A-47036824F4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8A810F-FCD9-2A9D-56D0-49EE2755C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send appointment (event invitation) </a:t>
            </a:r>
            <a:br>
              <a:rPr lang="en-US" dirty="0"/>
            </a:br>
            <a:r>
              <a:rPr lang="en-US" dirty="0"/>
              <a:t>to many recipients (personalized?)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0BC860-2EF4-0F5A-2EB0-219FCD8F389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appointment</a:t>
            </a:r>
          </a:p>
          <a:p>
            <a:r>
              <a:rPr lang="en-US" dirty="0"/>
              <a:t>Forward to oneself – now it is a mail message</a:t>
            </a:r>
          </a:p>
          <a:p>
            <a:r>
              <a:rPr lang="en-US" dirty="0"/>
              <a:t>Add placeholders to the body</a:t>
            </a:r>
          </a:p>
          <a:p>
            <a:r>
              <a:rPr lang="en-US" dirty="0"/>
              <a:t>Send personalized to many recipients</a:t>
            </a:r>
          </a:p>
          <a:p>
            <a:pPr lvl="1"/>
            <a:r>
              <a:rPr lang="en-US" dirty="0"/>
              <a:t>do they receive it as an invite that is included in their calendar?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BE7970-58F8-AA0E-C861-F9C28624842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318CA-2371-F33D-B51B-777A8DC235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608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005FD9-7428-E814-C603-4228F2B833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F8F1595-3E62-304E-7BA0-39C3125CB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to send personalized emails to multiple recipients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61F17C-3D83-EDE4-20C0-39A09DE715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Requirement: </a:t>
            </a:r>
          </a:p>
          <a:p>
            <a:pPr lvl="1"/>
            <a:r>
              <a:rPr lang="en-US" dirty="0"/>
              <a:t>take a CSV with people, each with an email address, first name, company name and other properties</a:t>
            </a:r>
          </a:p>
          <a:p>
            <a:pPr lvl="1"/>
            <a:r>
              <a:rPr lang="en-US" dirty="0"/>
              <a:t>send the current email or invitation (that contains placeholders such as {{email}}, {{</a:t>
            </a:r>
            <a:r>
              <a:rPr lang="en-US" dirty="0" err="1"/>
              <a:t>firstName</a:t>
            </a:r>
            <a:r>
              <a:rPr lang="en-US" dirty="0"/>
              <a:t>}}) to each of the people in the CSV and personalize the message before sending it</a:t>
            </a:r>
          </a:p>
          <a:p>
            <a:r>
              <a:rPr lang="en-US" dirty="0"/>
              <a:t>Challenge: </a:t>
            </a:r>
            <a:r>
              <a:rPr lang="en-US" dirty="0" err="1"/>
              <a:t>Addin</a:t>
            </a:r>
            <a:r>
              <a:rPr lang="en-US" dirty="0"/>
              <a:t> cannot send an email (only through server side calls to EWS or Graph API, not by leveraging the client); </a:t>
            </a:r>
            <a:r>
              <a:rPr lang="en-US" dirty="0" err="1"/>
              <a:t>Addin</a:t>
            </a:r>
            <a:r>
              <a:rPr lang="en-US" dirty="0"/>
              <a:t> can open a new message form but it cannot interact with it; and it cannot interact with the elements in the parent document (such as the New Mail and Send buttons)</a:t>
            </a:r>
          </a:p>
          <a:p>
            <a:endParaRPr lang="en-US" dirty="0"/>
          </a:p>
          <a:p>
            <a:r>
              <a:rPr lang="en-US" dirty="0"/>
              <a:t>Workaround: use Chrome Extension to listen for requests from </a:t>
            </a:r>
            <a:r>
              <a:rPr lang="en-US" dirty="0" err="1"/>
              <a:t>addin</a:t>
            </a:r>
            <a:r>
              <a:rPr lang="en-US" dirty="0"/>
              <a:t> and press the requested buttons</a:t>
            </a:r>
          </a:p>
          <a:p>
            <a:pPr lvl="1"/>
            <a:r>
              <a:rPr lang="en-US" dirty="0" err="1"/>
              <a:t>addin</a:t>
            </a:r>
            <a:r>
              <a:rPr lang="en-US" dirty="0"/>
              <a:t> reads current email and processes CSV; for each person, it create a new mail (through the extension), personalizes the content and sends the mail (again, through the extension)</a:t>
            </a:r>
          </a:p>
          <a:p>
            <a:pPr lvl="1"/>
            <a:r>
              <a:rPr lang="en-US" dirty="0"/>
              <a:t>note: this only works in the Outlook Web Client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EB6563-3856-F691-1594-369ACA3DDE2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D47E-2292-6ADB-0EC7-DED76F6083F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38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4E3BE2-ABBE-266F-DB39-7CED231A5F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40E89EF-E5BB-58AA-231E-CC0584677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C5E5B8-C21F-79C6-55D2-6F62DEF103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get details on event responses:</a:t>
            </a:r>
          </a:p>
          <a:p>
            <a:r>
              <a:rPr lang="en-US" dirty="0"/>
              <a:t>// Link to full sample: https://raw.githubusercontent.com/OfficeDev/office-js-snippets/prod/samples/outlook/30-recipients-and-attendees/get-optional-attendees-appointment-attendee.yaml</a:t>
            </a:r>
          </a:p>
          <a:p>
            <a:endParaRPr lang="en-US" dirty="0"/>
          </a:p>
          <a:p>
            <a:r>
              <a:rPr lang="en-US" dirty="0"/>
              <a:t>const </a:t>
            </a:r>
            <a:r>
              <a:rPr lang="en-US" dirty="0" err="1"/>
              <a:t>apptOptionalAttendees</a:t>
            </a:r>
            <a:r>
              <a:rPr lang="en-US" dirty="0"/>
              <a:t> = </a:t>
            </a:r>
            <a:r>
              <a:rPr lang="en-US" dirty="0" err="1"/>
              <a:t>Office.context.mailbox.item.optionalAttendees</a:t>
            </a:r>
            <a:r>
              <a:rPr lang="en-US" dirty="0"/>
              <a:t>;</a:t>
            </a:r>
          </a:p>
          <a:p>
            <a:r>
              <a:rPr lang="en-US" dirty="0"/>
              <a:t>console.log("Optional attendees:");</a:t>
            </a:r>
          </a:p>
          <a:p>
            <a:r>
              <a:rPr lang="en-US" dirty="0"/>
              <a:t>for (let </a:t>
            </a:r>
            <a:r>
              <a:rPr lang="en-US" dirty="0" err="1"/>
              <a:t>i</a:t>
            </a:r>
            <a:r>
              <a:rPr lang="en-US" dirty="0"/>
              <a:t> = 0; </a:t>
            </a:r>
            <a:r>
              <a:rPr lang="en-US" dirty="0" err="1"/>
              <a:t>i</a:t>
            </a:r>
            <a:r>
              <a:rPr lang="en-US" dirty="0"/>
              <a:t> &lt; </a:t>
            </a:r>
            <a:r>
              <a:rPr lang="en-US" dirty="0" err="1"/>
              <a:t>apptOptionalAttendees.length</a:t>
            </a:r>
            <a:r>
              <a:rPr lang="en-US" dirty="0"/>
              <a:t>; </a:t>
            </a:r>
            <a:r>
              <a:rPr lang="en-US" dirty="0" err="1"/>
              <a:t>i</a:t>
            </a:r>
            <a:r>
              <a:rPr lang="en-US" dirty="0"/>
              <a:t>++) {</a:t>
            </a:r>
          </a:p>
          <a:p>
            <a:r>
              <a:rPr lang="en-US" dirty="0"/>
              <a:t>  console.log(</a:t>
            </a:r>
          </a:p>
          <a:p>
            <a:r>
              <a:rPr lang="en-US" dirty="0"/>
              <a:t>    </a:t>
            </a:r>
            <a:r>
              <a:rPr lang="en-US" dirty="0" err="1"/>
              <a:t>apptOptionalAttendees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displayName</a:t>
            </a:r>
            <a:r>
              <a:rPr lang="en-US" dirty="0"/>
              <a:t> +</a:t>
            </a:r>
          </a:p>
          <a:p>
            <a:r>
              <a:rPr lang="en-US" dirty="0"/>
              <a:t>      " (" +</a:t>
            </a:r>
          </a:p>
          <a:p>
            <a:r>
              <a:rPr lang="en-US" dirty="0"/>
              <a:t>      </a:t>
            </a:r>
            <a:r>
              <a:rPr lang="en-US" dirty="0" err="1"/>
              <a:t>apptOptionalAttendees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emailAddress</a:t>
            </a:r>
            <a:r>
              <a:rPr lang="en-US" dirty="0"/>
              <a:t> +</a:t>
            </a:r>
          </a:p>
          <a:p>
            <a:r>
              <a:rPr lang="en-US" dirty="0"/>
              <a:t>      ") - response: " +</a:t>
            </a:r>
          </a:p>
          <a:p>
            <a:r>
              <a:rPr lang="en-US" dirty="0"/>
              <a:t>      </a:t>
            </a:r>
            <a:r>
              <a:rPr lang="en-US" dirty="0" err="1"/>
              <a:t>apptOptionalAttendees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</a:t>
            </a:r>
            <a:r>
              <a:rPr lang="en-US" dirty="0" err="1"/>
              <a:t>appointmentResponse</a:t>
            </a:r>
            <a:endParaRPr lang="en-US" dirty="0"/>
          </a:p>
          <a:p>
            <a:r>
              <a:rPr lang="en-US" dirty="0"/>
              <a:t>  );</a:t>
            </a:r>
          </a:p>
          <a:p>
            <a:r>
              <a:rPr lang="en-US" dirty="0"/>
              <a:t>}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64D1C3E-7713-0AFD-371A-89D2C56EC25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DC996-949C-1901-1945-8AD6C8A27FB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2009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3C8462-79A5-3E12-F424-CBC5A93746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7EF7FB4-5952-8154-0CD3-3929C1817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to execute function on </a:t>
            </a:r>
            <a:br>
              <a:rPr lang="en-US" dirty="0"/>
            </a:br>
            <a:r>
              <a:rPr lang="en-US" dirty="0"/>
              <a:t>New Message event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4A5AD1-1F84-F8CB-E84D-BA370B7F20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https://learn.microsoft.com/en-us/office/dev/add-ins/outlook/autolaunch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28E3273-D601-E93C-AE62-0617DE8A03B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F34356-2C7B-791E-CE17-E68985BC425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D6250B-077C-BBBB-2D48-42F34221C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94" y="645583"/>
            <a:ext cx="7352381" cy="207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37D215-11E7-F6F0-44A8-17EAAD856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97" y="3515933"/>
            <a:ext cx="7457143" cy="272380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A3E803-0270-C33A-DEE8-19AE8567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3840" y="-1141489"/>
            <a:ext cx="7177368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E6CE18-902F-9202-BA62-941682B59A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0762" y="1995666"/>
            <a:ext cx="8190476" cy="286666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C72713-8C59-A720-88F5-946543B5F7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668" y="3515933"/>
            <a:ext cx="8342857" cy="3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5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B946CD0-2E42-3C64-F5AE-B092165B11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BF8532-ED1F-7D61-C34A-B9C9EDB43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D6C9B9-8EF6-43E8-7905-3A73A03C3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Office JS Snippets for Outlook:</a:t>
            </a:r>
            <a:br>
              <a:rPr lang="en-US" dirty="0"/>
            </a:br>
            <a:r>
              <a:rPr lang="en-US" dirty="0"/>
              <a:t>https://github.com/OfficeDev/office-js-snippets/tree/main/samples/outlook</a:t>
            </a:r>
          </a:p>
          <a:p>
            <a:r>
              <a:rPr lang="en-US" dirty="0"/>
              <a:t>Save </a:t>
            </a:r>
            <a:r>
              <a:rPr lang="en-US" dirty="0" err="1"/>
              <a:t>addin</a:t>
            </a:r>
            <a:r>
              <a:rPr lang="en-US" dirty="0"/>
              <a:t> settings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https://learn.microsoft.com/en-us/office/dev/add-ins/outlook/one-outlook#debug-your-add-in</a:t>
            </a:r>
            <a:endParaRPr lang="en-US" dirty="0"/>
          </a:p>
          <a:p>
            <a:r>
              <a:rPr lang="en-US" b="0" i="0" dirty="0">
                <a:solidFill>
                  <a:srgbClr val="161616"/>
                </a:solidFill>
                <a:effectLst/>
                <a:highlight>
                  <a:srgbClr val="F2F2F2"/>
                </a:highlight>
                <a:latin typeface="SFMono-Regular"/>
              </a:rPr>
              <a:t>olk.exe --</a:t>
            </a:r>
            <a:r>
              <a:rPr lang="en-US" b="0" i="0" dirty="0" err="1">
                <a:solidFill>
                  <a:srgbClr val="161616"/>
                </a:solidFill>
                <a:effectLst/>
                <a:highlight>
                  <a:srgbClr val="F2F2F2"/>
                </a:highlight>
                <a:latin typeface="SFMono-Regular"/>
              </a:rPr>
              <a:t>devtools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7C6DC0-6C66-0359-FC5D-A716FEF9D93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F5951-5CB7-6DB7-AF66-A42F1FDBECE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366FAA-DE25-BCDA-4B36-2E39E3AD9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2990" y="914400"/>
            <a:ext cx="461739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06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45322BB-2D2B-3887-CB0F-48E0F5A3C6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E04B11A-E626-D948-BA73-567E927A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an Outlook ADDIN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DC037-8E1E-6EFD-AC36-FEAA5C1D1A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8295762" cy="4728632"/>
          </a:xfrm>
        </p:spPr>
        <p:txBody>
          <a:bodyPr/>
          <a:lstStyle/>
          <a:p>
            <a:r>
              <a:rPr lang="en-US" dirty="0"/>
              <a:t>manifest.xml</a:t>
            </a:r>
          </a:p>
          <a:p>
            <a:r>
              <a:rPr lang="en-US" dirty="0"/>
              <a:t>[Icons]</a:t>
            </a:r>
          </a:p>
          <a:p>
            <a:r>
              <a:rPr lang="en-US" dirty="0"/>
              <a:t>taskpane.html, taskpane.css and taskpane.js and/or commands.html and commands.js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office.js API (loaded in taskpane.html and commands.html): </a:t>
            </a:r>
            <a:br>
              <a:rPr lang="en-US" dirty="0"/>
            </a:br>
            <a:r>
              <a:rPr lang="en-US" dirty="0"/>
              <a:t>(proper, client side) interface to M365 Office</a:t>
            </a:r>
          </a:p>
          <a:p>
            <a:endParaRPr lang="en-US" dirty="0"/>
          </a:p>
          <a:p>
            <a:r>
              <a:rPr lang="en-US" dirty="0" err="1"/>
              <a:t>addin</a:t>
            </a:r>
            <a:r>
              <a:rPr lang="en-US" dirty="0"/>
              <a:t> must be served over HTTPS (locally or centrally, for example GitHub Pages)</a:t>
            </a:r>
          </a:p>
          <a:p>
            <a:pPr lvl="1"/>
            <a:r>
              <a:rPr lang="en-US" dirty="0"/>
              <a:t>or be published on AppSource (publicly) or Microsoft 365 admin center (within organization)</a:t>
            </a:r>
          </a:p>
          <a:p>
            <a:r>
              <a:rPr lang="en-US" dirty="0" err="1"/>
              <a:t>addin</a:t>
            </a:r>
            <a:r>
              <a:rPr lang="en-US" dirty="0"/>
              <a:t> can have state – settings/options or business data, stored locally or roaming(</a:t>
            </a:r>
            <a:r>
              <a:rPr lang="en-US" dirty="0" err="1"/>
              <a:t>ly</a:t>
            </a:r>
            <a:r>
              <a:rPr lang="en-US" dirty="0"/>
              <a:t>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AFC4B48-F240-76BE-7587-87E053CB653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C84A2-CF06-4D5D-C44B-BF62266B3BA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1EE77E-36B9-6059-ACEA-E451212CB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4792" y="1227861"/>
            <a:ext cx="1438095" cy="50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3359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A9D0FDB-D69C-4944-91AB-A4DFB2A3A5E9}"/>
              </a:ext>
            </a:extLst>
          </p:cNvPr>
          <p:cNvSpPr txBox="1">
            <a:spLocks/>
          </p:cNvSpPr>
          <p:nvPr/>
        </p:nvSpPr>
        <p:spPr>
          <a:xfrm>
            <a:off x="1042989" y="3718851"/>
            <a:ext cx="1671804" cy="2498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>
                <a:solidFill>
                  <a:schemeClr val="bg1"/>
                </a:solidFill>
              </a:rPr>
              <a:t>www.conclusion.nl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7F5023-99CC-4C15-9CEA-F027B31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4448"/>
            <a:ext cx="12193200" cy="266400"/>
          </a:xfrm>
        </p:spPr>
        <p:txBody>
          <a:bodyPr/>
          <a:lstStyle/>
          <a:p>
            <a:r>
              <a:rPr lang="nl-NL" dirty="0"/>
              <a:t>Logo </a:t>
            </a:r>
          </a:p>
        </p:txBody>
      </p:sp>
    </p:spTree>
    <p:extLst>
      <p:ext uri="{BB962C8B-B14F-4D97-AF65-F5344CB8AC3E}">
        <p14:creationId xmlns:p14="http://schemas.microsoft.com/office/powerpoint/2010/main" val="38666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D99667-8235-BB14-21EE-8A6C44E764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41F2C8-C816-EE7A-450F-292E0B60E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Addin</a:t>
            </a:r>
            <a:r>
              <a:rPr lang="en-US" dirty="0"/>
              <a:t> HTML on </a:t>
            </a:r>
            <a:r>
              <a:rPr lang="en-US" dirty="0" err="1"/>
              <a:t>Github</a:t>
            </a:r>
            <a:r>
              <a:rPr lang="en-US" dirty="0"/>
              <a:t>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9F2B37-081F-B65D-A777-7C4397EEC30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7CC83-FAA8-CC79-A582-C45D88AE4A8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9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022BA8-E941-5F45-E0F7-47245B58F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8229"/>
            <a:ext cx="12192000" cy="91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CD51889-D003-3E8E-A58E-2016DBF7623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6A4AB2-D186-F15C-B89C-D55D3C1F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75" y="2584608"/>
            <a:ext cx="11473041" cy="2228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9312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. Basis Template-set" id="{CE71B440-6BEA-466C-8725-C28EB1B06E71}" vid="{12F2F62A-5064-461C-96F8-23E6F4CC30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9BFE2AB-E91A-4BA9-AC94-EA812553AC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8883E7-05C3-4925-994B-F9DE18FC9726}">
  <ds:schemaRefs>
    <ds:schemaRef ds:uri="http://purl.org/dc/dcmitype/"/>
    <ds:schemaRef ds:uri="6dc85ea1-5c6a-4802-a3d0-6a3af370d36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2f5c097-5342-4bb6-a380-dcadea3c0222"/>
    <ds:schemaRef ds:uri="739ced00-a3e4-4613-8881-c70ae023b85d"/>
    <ds:schemaRef ds:uri="a74c57c6-afd1-46a5-a503-29300b13d321"/>
  </ds:schemaRefs>
</ds:datastoreItem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12684</TotalTime>
  <Words>2975</Words>
  <Application>Microsoft Office PowerPoint</Application>
  <PresentationFormat>Widescreen</PresentationFormat>
  <Paragraphs>450</Paragraphs>
  <Slides>89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7" baseType="lpstr">
      <vt:lpstr>Arial</vt:lpstr>
      <vt:lpstr>Arial Black</vt:lpstr>
      <vt:lpstr>Calibri</vt:lpstr>
      <vt:lpstr>Consolas</vt:lpstr>
      <vt:lpstr>Segoe UI Light</vt:lpstr>
      <vt:lpstr>SFMono-Regular</vt:lpstr>
      <vt:lpstr>Wingdings</vt:lpstr>
      <vt:lpstr>CONCLUSION | TEMPLATE</vt:lpstr>
      <vt:lpstr>Logo animation (intro)</vt:lpstr>
      <vt:lpstr>Title slide</vt:lpstr>
      <vt:lpstr>Outlook Addin development</vt:lpstr>
      <vt:lpstr>Objectives</vt:lpstr>
      <vt:lpstr>How</vt:lpstr>
      <vt:lpstr>Hello World Add in</vt:lpstr>
      <vt:lpstr>PowerPoint Presentation</vt:lpstr>
      <vt:lpstr>PowerPoint Presentation</vt:lpstr>
      <vt:lpstr>Addin HTML on Github pages</vt:lpstr>
      <vt:lpstr>Download [from github] and upload ( to outlook add in manager] manifest file</vt:lpstr>
      <vt:lpstr>upload manifest file</vt:lpstr>
      <vt:lpstr>upload manifest file – Install add in</vt:lpstr>
      <vt:lpstr>install Add in</vt:lpstr>
      <vt:lpstr>PowerPoint Presentation</vt:lpstr>
      <vt:lpstr>PowerPoint Presentation</vt:lpstr>
      <vt:lpstr>PowerPoint Presentation</vt:lpstr>
      <vt:lpstr>Constituents of an Addin</vt:lpstr>
      <vt:lpstr>Constituents of an Addin</vt:lpstr>
      <vt:lpstr>PowerPoint Presentation</vt:lpstr>
      <vt:lpstr>PowerPoint Presentation</vt:lpstr>
      <vt:lpstr>PowerPoint Presentation</vt:lpstr>
      <vt:lpstr>Remove Addin</vt:lpstr>
      <vt:lpstr>Our first custom Outlook addin:  Insert image in the body of the email under construction</vt:lpstr>
      <vt:lpstr>Steps for first add in</vt:lpstr>
      <vt:lpstr>Steps for first add in</vt:lpstr>
      <vt:lpstr>The generated Outlook ADDIN</vt:lpstr>
      <vt:lpstr>Addin core</vt:lpstr>
      <vt:lpstr>Implement my functionality</vt:lpstr>
      <vt:lpstr>PowerPoint Presentation</vt:lpstr>
      <vt:lpstr>PowerPoint Presentation</vt:lpstr>
      <vt:lpstr>Taskpane.html</vt:lpstr>
      <vt:lpstr>Taskpane.js</vt:lpstr>
      <vt:lpstr>Implement my functionality</vt:lpstr>
      <vt:lpstr>Test Run Addin locally</vt:lpstr>
      <vt:lpstr>Test Run Addin locally</vt:lpstr>
      <vt:lpstr>Test Addin on new mail message</vt:lpstr>
      <vt:lpstr>Test Addin on new mail message</vt:lpstr>
      <vt:lpstr>Test Addin on new mail message</vt:lpstr>
      <vt:lpstr>Implement my functionality</vt:lpstr>
      <vt:lpstr>GitHub Repository</vt:lpstr>
      <vt:lpstr>Deploy to github Pages</vt:lpstr>
      <vt:lpstr>GitHub Actions kick off workflow </vt:lpstr>
      <vt:lpstr>And report back the url for the web app</vt:lpstr>
      <vt:lpstr>Update (local) manifest to refer to  addin assets on GitHub Pages</vt:lpstr>
      <vt:lpstr>Add Addin to any Outlook client anywhere</vt:lpstr>
      <vt:lpstr>Add Addin to any Outlook client anywhere</vt:lpstr>
      <vt:lpstr>Addin #2 – Retrieve Message details</vt:lpstr>
      <vt:lpstr>PowerPoint Presentation</vt:lpstr>
      <vt:lpstr>PowerPoint Presentation</vt:lpstr>
      <vt:lpstr>Another custom Outlook addin:  gather email details in Sidepane</vt:lpstr>
      <vt:lpstr>manifest.xml</vt:lpstr>
      <vt:lpstr>manifest.xml</vt:lpstr>
      <vt:lpstr>taskpane.html</vt:lpstr>
      <vt:lpstr>taskpane.js</vt:lpstr>
      <vt:lpstr>Addin to process appointment details</vt:lpstr>
      <vt:lpstr>Addin to process appointment details</vt:lpstr>
      <vt:lpstr>Addin to process appointment details</vt:lpstr>
      <vt:lpstr>Addin to process appointment details</vt:lpstr>
      <vt:lpstr>Manifest.xml – for Appointment addin</vt:lpstr>
      <vt:lpstr>taskpane.js</vt:lpstr>
      <vt:lpstr>taskpane.js </vt:lpstr>
      <vt:lpstr>taskpane.js </vt:lpstr>
      <vt:lpstr>RSVP Handler addin</vt:lpstr>
      <vt:lpstr>RSVP Handler addin</vt:lpstr>
      <vt:lpstr>special elements retrieve appointment response details</vt:lpstr>
      <vt:lpstr>special elements Store data in and retrieve from local storage</vt:lpstr>
      <vt:lpstr>My original objective – the holy grail of outlook addin functionality</vt:lpstr>
      <vt:lpstr>What an Addin can and cannot do</vt:lpstr>
      <vt:lpstr>PowerPoint Presentation</vt:lpstr>
      <vt:lpstr>Workaround: Outlook Addin  Browser Extension bridge</vt:lpstr>
      <vt:lpstr>Outlook Addin  Browser Extension bridge</vt:lpstr>
      <vt:lpstr>Approach</vt:lpstr>
      <vt:lpstr>Outlook Addin</vt:lpstr>
      <vt:lpstr>Trick to signal from Addin  to Chrome browser extension..</vt:lpstr>
      <vt:lpstr>SEND button and bcc field in html</vt:lpstr>
      <vt:lpstr>What does this provide?</vt:lpstr>
      <vt:lpstr>What does this provide?</vt:lpstr>
      <vt:lpstr>What does this provide?</vt:lpstr>
      <vt:lpstr>What does this provide?</vt:lpstr>
      <vt:lpstr>Example of one of the personalized emails</vt:lpstr>
      <vt:lpstr>Alternative approach to be investigated</vt:lpstr>
      <vt:lpstr>Outlook Addin  Browser Extension bridge – the moving parts</vt:lpstr>
      <vt:lpstr>How to send appointment (event invitation)  to many recipients (personalized?)</vt:lpstr>
      <vt:lpstr>Addin to send personalized emails to multiple recipients</vt:lpstr>
      <vt:lpstr>PowerPoint Presentation</vt:lpstr>
      <vt:lpstr>Addin to execute function on  New Message event</vt:lpstr>
      <vt:lpstr>PowerPoint Presentation</vt:lpstr>
      <vt:lpstr>Basics of an Outlook ADDIN</vt:lpstr>
      <vt:lpstr>Logo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animation (intro)</dc:title>
  <dc:subject/>
  <dc:creator>Lucas Jellema</dc:creator>
  <cp:keywords/>
  <dc:description>Conclusion - versie 1 - juni 2017
Ontwerp: Humming
Template: Ton Persoon</dc:description>
  <cp:lastModifiedBy>Lucas Jellema</cp:lastModifiedBy>
  <cp:revision>2</cp:revision>
  <dcterms:created xsi:type="dcterms:W3CDTF">2024-05-28T04:43:48Z</dcterms:created>
  <dcterms:modified xsi:type="dcterms:W3CDTF">2024-06-13T11:20:10Z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ediaServiceImageTags">
    <vt:lpwstr/>
  </property>
</Properties>
</file>